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11"/>
  </p:notesMasterIdLst>
  <p:handoutMasterIdLst>
    <p:handoutMasterId r:id="rId12"/>
  </p:handoutMasterIdLst>
  <p:sldIdLst>
    <p:sldId id="256" r:id="rId2"/>
    <p:sldId id="257" r:id="rId3"/>
    <p:sldId id="259" r:id="rId4"/>
    <p:sldId id="260" r:id="rId5"/>
    <p:sldId id="265" r:id="rId6"/>
    <p:sldId id="261" r:id="rId7"/>
    <p:sldId id="308" r:id="rId8"/>
    <p:sldId id="302" r:id="rId9"/>
    <p:sldId id="305" r:id="rId10"/>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04" userDrawn="1">
          <p15:clr>
            <a:srgbClr val="A4A3A4"/>
          </p15:clr>
        </p15:guide>
        <p15:guide id="2" pos="2880">
          <p15:clr>
            <a:srgbClr val="A4A3A4"/>
          </p15:clr>
        </p15:guide>
        <p15:guide id="3" pos="5208" userDrawn="1">
          <p15:clr>
            <a:srgbClr val="A4A3A4"/>
          </p15:clr>
        </p15:guide>
        <p15:guide id="4" pos="552" userDrawn="1">
          <p15:clr>
            <a:srgbClr val="A4A3A4"/>
          </p15:clr>
        </p15:guide>
        <p15:guide id="5" orient="horz" pos="120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ublic User" initials="PU" lastIdx="5" clrIdx="0"/>
  <p:cmAuthor id="1" name="Grechko, Elise" initials="GE" lastIdx="7" clrIdx="1">
    <p:extLst/>
  </p:cmAuthor>
  <p:cmAuthor id="2" name="Erhard, Anne" initials="EA" lastIdx="1" clrIdx="2">
    <p:extLst/>
  </p:cmAuthor>
  <p:cmAuthor id="3" name="Julie Hertzog" initials="JH" lastIdx="15" clrIdx="3">
    <p:extLst/>
  </p:cmAuthor>
  <p:cmAuthor id="4" name="Carly Danielson" initials="CD" lastIdx="2"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2B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356" autoAdjust="0"/>
    <p:restoredTop sz="92033" autoAdjust="0"/>
  </p:normalViewPr>
  <p:slideViewPr>
    <p:cSldViewPr snapToGrid="0">
      <p:cViewPr varScale="1">
        <p:scale>
          <a:sx n="58" d="100"/>
          <a:sy n="58" d="100"/>
        </p:scale>
        <p:origin x="78" y="1320"/>
      </p:cViewPr>
      <p:guideLst>
        <p:guide orient="horz" pos="504"/>
        <p:guide pos="2880"/>
        <p:guide pos="5208"/>
        <p:guide pos="552"/>
        <p:guide orient="horz" pos="120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F45C5CA-E5CC-42CD-B3AE-B3FB787EA3B8}" type="datetimeFigureOut">
              <a:rPr lang="en-US" smtClean="0"/>
              <a:t>9/10/2018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CC124D3-C864-48A5-90D4-68F556C482C4}" type="slidenum">
              <a:rPr lang="en-US" smtClean="0"/>
              <a:t>‹#›</a:t>
            </a:fld>
            <a:endParaRPr lang="en-US"/>
          </a:p>
        </p:txBody>
      </p:sp>
    </p:spTree>
    <p:extLst>
      <p:ext uri="{BB962C8B-B14F-4D97-AF65-F5344CB8AC3E}">
        <p14:creationId xmlns:p14="http://schemas.microsoft.com/office/powerpoint/2010/main" val="1238185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BF671C-9EB5-4478-8B71-7620FB32D273}" type="datetimeFigureOut">
              <a:rPr lang="en-US" smtClean="0"/>
              <a:t>9/10/2018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B594CE-FCC4-4097-800C-41DDB14E888B}" type="slidenum">
              <a:rPr lang="en-US" smtClean="0"/>
              <a:t>‹#›</a:t>
            </a:fld>
            <a:endParaRPr lang="en-US"/>
          </a:p>
        </p:txBody>
      </p:sp>
    </p:spTree>
    <p:extLst>
      <p:ext uri="{BB962C8B-B14F-4D97-AF65-F5344CB8AC3E}">
        <p14:creationId xmlns:p14="http://schemas.microsoft.com/office/powerpoint/2010/main" val="1817308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b="1" dirty="0"/>
              <a:t>Slide title</a:t>
            </a:r>
            <a:r>
              <a:rPr lang="en-US" dirty="0"/>
              <a:t>:  Title page</a:t>
            </a:r>
          </a:p>
          <a:p>
            <a:endParaRPr lang="en-US" dirty="0"/>
          </a:p>
          <a:p>
            <a:r>
              <a:rPr lang="en-US" b="1" dirty="0"/>
              <a:t>Objective: </a:t>
            </a:r>
            <a:r>
              <a:rPr lang="en-US" dirty="0"/>
              <a:t>Slide to show onscreen pre-presentation</a:t>
            </a:r>
          </a:p>
          <a:p>
            <a:endParaRPr lang="en-US" dirty="0"/>
          </a:p>
          <a:p>
            <a:r>
              <a:rPr lang="en-US" b="1" dirty="0"/>
              <a:t>PACER’s National Bullying Prevention Center</a:t>
            </a:r>
          </a:p>
          <a:p>
            <a:r>
              <a:rPr lang="en-US" dirty="0"/>
              <a:t>Is a program of PACER Center</a:t>
            </a:r>
            <a:br>
              <a:rPr lang="en-US" dirty="0"/>
            </a:br>
            <a:r>
              <a:rPr lang="en-US" dirty="0"/>
              <a:t>8161 </a:t>
            </a:r>
            <a:r>
              <a:rPr lang="en-US" dirty="0" err="1"/>
              <a:t>Normandale</a:t>
            </a:r>
            <a:r>
              <a:rPr lang="en-US" dirty="0"/>
              <a:t> Blvd. | Bloomington, MN 55437</a:t>
            </a:r>
          </a:p>
          <a:p>
            <a:r>
              <a:rPr lang="en-US" dirty="0"/>
              <a:t>952.838.9000</a:t>
            </a:r>
          </a:p>
          <a:p>
            <a:r>
              <a:rPr lang="en-US" dirty="0"/>
              <a:t>bullying411@PACER.org</a:t>
            </a:r>
          </a:p>
          <a:p>
            <a:r>
              <a:rPr lang="en-US" dirty="0"/>
              <a:t>PACER.org/Bullying</a:t>
            </a:r>
            <a:br>
              <a:rPr lang="en-US" dirty="0"/>
            </a:br>
            <a:endParaRPr lang="en-US" dirty="0"/>
          </a:p>
          <a:p>
            <a:r>
              <a:rPr lang="en-US" dirty="0"/>
              <a:t>Founded in 2006, PACER’s National Bullying Prevention Center actively leads social change, so that bullying is no longer considered an accepted childhood rite of passage. PACER provides innovative resources for students, parents, educators, and others, and recognizes bullying as a serious community issue that impacts education, physical and emotional health, and the safety and well-being of students.</a:t>
            </a:r>
          </a:p>
          <a:p>
            <a:endParaRPr lang="en-US" dirty="0"/>
          </a:p>
          <a:p>
            <a:r>
              <a:rPr lang="en-US" b="1" dirty="0"/>
              <a:t>PACER.org/Bullying: </a:t>
            </a:r>
            <a:r>
              <a:rPr lang="en-US" dirty="0"/>
              <a:t>This is the portal page for parents and educators to access bullying resources, which include educational toolkits, awareness toolkits, contest ideas, promotional products and more.</a:t>
            </a:r>
          </a:p>
          <a:p>
            <a:r>
              <a:rPr lang="en-US" b="1" dirty="0" err="1"/>
              <a:t>PACERTeensAgainstBullying</a:t>
            </a:r>
            <a:r>
              <a:rPr lang="en-US" b="1" dirty="0"/>
              <a:t>: </a:t>
            </a:r>
            <a:r>
              <a:rPr lang="en-US" dirty="0"/>
              <a:t>Created by and for teens, this website is a place for middle and high school students to find ways to address bullying, to take action, to be heard, and to own an important social cause.</a:t>
            </a:r>
          </a:p>
          <a:p>
            <a:r>
              <a:rPr lang="en-US" b="1" dirty="0" err="1"/>
              <a:t>PACERKidsAgainstBullying</a:t>
            </a:r>
            <a:r>
              <a:rPr lang="en-US" b="1" dirty="0"/>
              <a:t>: </a:t>
            </a:r>
            <a:r>
              <a:rPr lang="en-US" dirty="0"/>
              <a:t>A creative, innovative and educational website designed for elementary school students to learn about bullying prevention, engage in activities and be inspired to take action</a:t>
            </a:r>
          </a:p>
          <a:p>
            <a:endParaRPr lang="en-US" dirty="0"/>
          </a:p>
          <a:p>
            <a:endParaRPr lang="en-US" dirty="0"/>
          </a:p>
        </p:txBody>
      </p:sp>
      <p:sp>
        <p:nvSpPr>
          <p:cNvPr id="4" name="Slide Number Placeholder 3"/>
          <p:cNvSpPr>
            <a:spLocks noGrp="1"/>
          </p:cNvSpPr>
          <p:nvPr>
            <p:ph type="sldNum" sz="quarter" idx="10"/>
          </p:nvPr>
        </p:nvSpPr>
        <p:spPr/>
        <p:txBody>
          <a:bodyPr/>
          <a:lstStyle/>
          <a:p>
            <a:fld id="{F7B594CE-FCC4-4097-800C-41DDB14E888B}" type="slidenum">
              <a:rPr lang="en-US" smtClean="0"/>
              <a:t>0</a:t>
            </a:fld>
            <a:endParaRPr lang="en-US"/>
          </a:p>
        </p:txBody>
      </p:sp>
    </p:spTree>
    <p:extLst>
      <p:ext uri="{BB962C8B-B14F-4D97-AF65-F5344CB8AC3E}">
        <p14:creationId xmlns:p14="http://schemas.microsoft.com/office/powerpoint/2010/main" val="1348821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7B594CE-FCC4-4097-800C-41DDB14E888B}" type="slidenum">
              <a:rPr lang="en-US" smtClean="0"/>
              <a:t>1</a:t>
            </a:fld>
            <a:endParaRPr lang="en-US"/>
          </a:p>
        </p:txBody>
      </p:sp>
    </p:spTree>
    <p:extLst>
      <p:ext uri="{BB962C8B-B14F-4D97-AF65-F5344CB8AC3E}">
        <p14:creationId xmlns:p14="http://schemas.microsoft.com/office/powerpoint/2010/main" val="2902084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B594CE-FCC4-4097-800C-41DDB14E888B}" type="slidenum">
              <a:rPr lang="en-US" smtClean="0"/>
              <a:t>2</a:t>
            </a:fld>
            <a:endParaRPr lang="en-US"/>
          </a:p>
        </p:txBody>
      </p:sp>
    </p:spTree>
    <p:extLst>
      <p:ext uri="{BB962C8B-B14F-4D97-AF65-F5344CB8AC3E}">
        <p14:creationId xmlns:p14="http://schemas.microsoft.com/office/powerpoint/2010/main" val="26526146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F7B594CE-FCC4-4097-800C-41DDB14E888B}" type="slidenum">
              <a:rPr lang="en-US" smtClean="0"/>
              <a:t>3</a:t>
            </a:fld>
            <a:endParaRPr lang="en-US"/>
          </a:p>
        </p:txBody>
      </p:sp>
    </p:spTree>
    <p:extLst>
      <p:ext uri="{BB962C8B-B14F-4D97-AF65-F5344CB8AC3E}">
        <p14:creationId xmlns:p14="http://schemas.microsoft.com/office/powerpoint/2010/main" val="1552260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F7B594CE-FCC4-4097-800C-41DDB14E888B}" type="slidenum">
              <a:rPr lang="en-US" smtClean="0"/>
              <a:t>4</a:t>
            </a:fld>
            <a:endParaRPr lang="en-US"/>
          </a:p>
        </p:txBody>
      </p:sp>
    </p:spTree>
    <p:extLst>
      <p:ext uri="{BB962C8B-B14F-4D97-AF65-F5344CB8AC3E}">
        <p14:creationId xmlns:p14="http://schemas.microsoft.com/office/powerpoint/2010/main" val="1447674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B594CE-FCC4-4097-800C-41DDB14E888B}" type="slidenum">
              <a:rPr lang="en-US" smtClean="0"/>
              <a:t>5</a:t>
            </a:fld>
            <a:endParaRPr lang="en-US"/>
          </a:p>
        </p:txBody>
      </p:sp>
    </p:spTree>
    <p:extLst>
      <p:ext uri="{BB962C8B-B14F-4D97-AF65-F5344CB8AC3E}">
        <p14:creationId xmlns:p14="http://schemas.microsoft.com/office/powerpoint/2010/main" val="221181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B594CE-FCC4-4097-800C-41DDB14E888B}" type="slidenum">
              <a:rPr lang="en-US" smtClean="0"/>
              <a:t>6</a:t>
            </a:fld>
            <a:endParaRPr lang="en-US"/>
          </a:p>
        </p:txBody>
      </p:sp>
    </p:spTree>
    <p:extLst>
      <p:ext uri="{BB962C8B-B14F-4D97-AF65-F5344CB8AC3E}">
        <p14:creationId xmlns:p14="http://schemas.microsoft.com/office/powerpoint/2010/main" val="9630092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 name="Rectangle 1"/>
          <p:cNvSpPr/>
          <p:nvPr userDrawn="1"/>
        </p:nvSpPr>
        <p:spPr>
          <a:xfrm>
            <a:off x="289560" y="269240"/>
            <a:ext cx="8564880" cy="6319520"/>
          </a:xfrm>
          <a:prstGeom prst="rect">
            <a:avLst/>
          </a:prstGeom>
          <a:noFill/>
          <a:ln w="38100">
            <a:solidFill>
              <a:srgbClr val="762B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userDrawn="1"/>
        </p:nvSpPr>
        <p:spPr>
          <a:xfrm>
            <a:off x="2123440" y="6268720"/>
            <a:ext cx="4897120" cy="4673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Placeholder 1"/>
          <p:cNvSpPr>
            <a:spLocks noGrp="1"/>
          </p:cNvSpPr>
          <p:nvPr>
            <p:ph type="title"/>
          </p:nvPr>
        </p:nvSpPr>
        <p:spPr>
          <a:xfrm>
            <a:off x="1203325" y="2690153"/>
            <a:ext cx="6737350" cy="561047"/>
          </a:xfrm>
          <a:prstGeom prst="rect">
            <a:avLst/>
          </a:prstGeom>
        </p:spPr>
        <p:txBody>
          <a:bodyPr vert="horz" lIns="91440" tIns="45720" rIns="91440" bIns="45720" rtlCol="0" anchor="ctr">
            <a:normAutofit/>
          </a:bodyPr>
          <a:lstStyle>
            <a:lvl1pPr algn="ctr">
              <a:defRPr/>
            </a:lvl1pPr>
          </a:lstStyle>
          <a:p>
            <a:r>
              <a:rPr lang="en-US" dirty="0"/>
              <a:t>Click to edit Master title style</a:t>
            </a:r>
          </a:p>
        </p:txBody>
      </p:sp>
      <p:sp>
        <p:nvSpPr>
          <p:cNvPr id="7" name="Text Placeholder 2"/>
          <p:cNvSpPr>
            <a:spLocks noGrp="1"/>
          </p:cNvSpPr>
          <p:nvPr>
            <p:ph idx="1"/>
          </p:nvPr>
        </p:nvSpPr>
        <p:spPr>
          <a:xfrm>
            <a:off x="1203325" y="3251201"/>
            <a:ext cx="6737350" cy="396240"/>
          </a:xfrm>
          <a:prstGeom prst="rect">
            <a:avLst/>
          </a:prstGeom>
        </p:spPr>
        <p:txBody>
          <a:bodyPr vert="horz" lIns="91440" tIns="45720" rIns="91440" bIns="45720" rtlCol="0">
            <a:normAutofit/>
          </a:bodyPr>
          <a:lstStyle>
            <a:lvl1pPr marL="0" indent="0" algn="ctr">
              <a:buNone/>
              <a:defRPr>
                <a:solidFill>
                  <a:schemeClr val="accent4">
                    <a:lumMod val="60000"/>
                    <a:lumOff val="40000"/>
                  </a:schemeClr>
                </a:solidFill>
              </a:defRPr>
            </a:lvl1pPr>
          </a:lstStyle>
          <a:p>
            <a:pPr lvl="0"/>
            <a:r>
              <a:rPr lang="en-US" dirty="0"/>
              <a:t>Click to edit Master text styles</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22888" y="5465681"/>
            <a:ext cx="896152" cy="864398"/>
          </a:xfrm>
          <a:prstGeom prst="rect">
            <a:avLst/>
          </a:prstGeom>
        </p:spPr>
      </p:pic>
      <p:grpSp>
        <p:nvGrpSpPr>
          <p:cNvPr id="9" name="Group 8"/>
          <p:cNvGrpSpPr/>
          <p:nvPr userDrawn="1"/>
        </p:nvGrpSpPr>
        <p:grpSpPr>
          <a:xfrm>
            <a:off x="2493645" y="6390640"/>
            <a:ext cx="3875063" cy="370332"/>
            <a:chOff x="2625725" y="6380480"/>
            <a:chExt cx="3875063" cy="370332"/>
          </a:xfrm>
        </p:grpSpPr>
        <p:sp>
          <p:nvSpPr>
            <p:cNvPr id="13" name="Text Placeholder 2"/>
            <p:cNvSpPr txBox="1">
              <a:spLocks/>
            </p:cNvSpPr>
            <p:nvPr userDrawn="1"/>
          </p:nvSpPr>
          <p:spPr>
            <a:xfrm>
              <a:off x="2625725" y="6441441"/>
              <a:ext cx="2637155" cy="264159"/>
            </a:xfrm>
            <a:prstGeom prst="rect">
              <a:avLst/>
            </a:prstGeom>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a:buNone/>
                <a:defRPr sz="1800" b="0" i="0" kern="1200">
                  <a:solidFill>
                    <a:schemeClr val="accent4">
                      <a:lumMod val="60000"/>
                      <a:lumOff val="40000"/>
                    </a:schemeClr>
                  </a:solidFill>
                  <a:latin typeface="Arial" charset="0"/>
                  <a:ea typeface="Arial" charset="0"/>
                  <a:cs typeface="Arial" charset="0"/>
                </a:defRPr>
              </a:lvl1pPr>
              <a:lvl2pPr marL="342900" indent="0" algn="ctr" defTabSz="685800" rtl="0" eaLnBrk="1" latinLnBrk="0" hangingPunct="1">
                <a:lnSpc>
                  <a:spcPct val="90000"/>
                </a:lnSpc>
                <a:spcBef>
                  <a:spcPts val="375"/>
                </a:spcBef>
                <a:buFont typeface="Arial"/>
                <a:buNone/>
                <a:defRPr sz="1800" b="0" i="0" kern="1200">
                  <a:solidFill>
                    <a:schemeClr val="accent4">
                      <a:lumMod val="75000"/>
                    </a:schemeClr>
                  </a:solidFill>
                  <a:latin typeface="Arial" charset="0"/>
                  <a:ea typeface="Arial" charset="0"/>
                  <a:cs typeface="Arial" charset="0"/>
                </a:defRPr>
              </a:lvl2pPr>
              <a:lvl3pPr marL="685800" indent="0" algn="ctr" defTabSz="685800" rtl="0" eaLnBrk="1" latinLnBrk="0" hangingPunct="1">
                <a:lnSpc>
                  <a:spcPct val="90000"/>
                </a:lnSpc>
                <a:spcBef>
                  <a:spcPts val="375"/>
                </a:spcBef>
                <a:buFont typeface="Arial"/>
                <a:buNone/>
                <a:defRPr sz="1800" b="0" i="0" kern="1200">
                  <a:solidFill>
                    <a:schemeClr val="accent4">
                      <a:lumMod val="75000"/>
                    </a:schemeClr>
                  </a:solidFill>
                  <a:latin typeface="Arial" charset="0"/>
                  <a:ea typeface="Arial" charset="0"/>
                  <a:cs typeface="Arial" charset="0"/>
                </a:defRPr>
              </a:lvl3pPr>
              <a:lvl4pPr marL="1028700" indent="0" algn="ctr" defTabSz="685800" rtl="0" eaLnBrk="1" latinLnBrk="0" hangingPunct="1">
                <a:lnSpc>
                  <a:spcPct val="90000"/>
                </a:lnSpc>
                <a:spcBef>
                  <a:spcPts val="375"/>
                </a:spcBef>
                <a:buFont typeface="Arial"/>
                <a:buNone/>
                <a:defRPr sz="1800" b="0" i="0" kern="1200">
                  <a:solidFill>
                    <a:schemeClr val="accent4">
                      <a:lumMod val="75000"/>
                    </a:schemeClr>
                  </a:solidFill>
                  <a:latin typeface="Arial" charset="0"/>
                  <a:ea typeface="Arial" charset="0"/>
                  <a:cs typeface="Arial" charset="0"/>
                </a:defRPr>
              </a:lvl4pPr>
              <a:lvl5pPr marL="1371600" indent="0" algn="ctr" defTabSz="685800" rtl="0" eaLnBrk="1" latinLnBrk="0" hangingPunct="1">
                <a:lnSpc>
                  <a:spcPct val="90000"/>
                </a:lnSpc>
                <a:spcBef>
                  <a:spcPts val="375"/>
                </a:spcBef>
                <a:buFont typeface="Arial"/>
                <a:buNone/>
                <a:defRPr sz="1800" b="0" i="0" kern="1200">
                  <a:solidFill>
                    <a:schemeClr val="accent4">
                      <a:lumMod val="75000"/>
                    </a:schemeClr>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algn="r"/>
              <a:r>
                <a:rPr lang="en-US" sz="1100" dirty="0"/>
                <a:t>Made possible with the</a:t>
              </a:r>
              <a:r>
                <a:rPr lang="en-US" sz="1100" baseline="0" dirty="0"/>
                <a:t> support from</a:t>
              </a:r>
              <a:endParaRPr lang="en-US" sz="1100" dirty="0"/>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25130" y="6380480"/>
              <a:ext cx="1175658" cy="370332"/>
            </a:xfrm>
            <a:prstGeom prst="rect">
              <a:avLst/>
            </a:prstGeom>
          </p:spPr>
        </p:pic>
      </p:grpSp>
    </p:spTree>
    <p:extLst>
      <p:ext uri="{BB962C8B-B14F-4D97-AF65-F5344CB8AC3E}">
        <p14:creationId xmlns:p14="http://schemas.microsoft.com/office/powerpoint/2010/main" val="148224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64511984-BC28-4786-8C14-DA577790B261}" type="slidenum">
              <a:rPr lang="en-US" smtClean="0"/>
              <a:t>‹#›</a:t>
            </a:fld>
            <a:endParaRPr lang="en-US"/>
          </a:p>
        </p:txBody>
      </p:sp>
      <p:sp>
        <p:nvSpPr>
          <p:cNvPr id="9"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sp>
        <p:nvSpPr>
          <p:cNvPr id="8"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sp>
        <p:nvSpPr>
          <p:cNvPr id="8"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PACER’s National Bullying Prevention Center ©2018</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sp>
        <p:nvSpPr>
          <p:cNvPr id="12"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64511984-BC28-4786-8C14-DA577790B261}" type="slidenum">
              <a:rPr lang="en-US" smtClean="0"/>
              <a:t>‹#›</a:t>
            </a:fld>
            <a:endParaRPr lang="en-US"/>
          </a:p>
        </p:txBody>
      </p:sp>
      <p:sp>
        <p:nvSpPr>
          <p:cNvPr id="8"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64511984-BC28-4786-8C14-DA577790B261}" type="slidenum">
              <a:rPr lang="en-US" smtClean="0"/>
              <a:t>‹#›</a:t>
            </a:fld>
            <a:endParaRPr lang="en-US"/>
          </a:p>
        </p:txBody>
      </p:sp>
      <p:sp>
        <p:nvSpPr>
          <p:cNvPr id="9"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64511984-BC28-4786-8C14-DA577790B261}" type="slidenum">
              <a:rPr lang="en-US" smtClean="0"/>
              <a:t>‹#›</a:t>
            </a:fld>
            <a:endParaRPr lang="en-US"/>
          </a:p>
        </p:txBody>
      </p:sp>
      <p:sp>
        <p:nvSpPr>
          <p:cNvPr id="11"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64511984-BC28-4786-8C14-DA577790B261}" type="slidenum">
              <a:rPr lang="en-US" smtClean="0"/>
              <a:t>‹#›</a:t>
            </a:fld>
            <a:endParaRPr lang="en-US"/>
          </a:p>
        </p:txBody>
      </p:sp>
      <p:sp>
        <p:nvSpPr>
          <p:cNvPr id="7"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4511984-BC28-4786-8C14-DA577790B261}" type="slidenum">
              <a:rPr lang="en-US" smtClean="0"/>
              <a:t>‹#›</a:t>
            </a:fld>
            <a:endParaRPr lang="en-US"/>
          </a:p>
        </p:txBody>
      </p:sp>
      <p:sp>
        <p:nvSpPr>
          <p:cNvPr id="6"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64511984-BC28-4786-8C14-DA577790B261}" type="slidenum">
              <a:rPr lang="en-US" smtClean="0"/>
              <a:t>‹#›</a:t>
            </a:fld>
            <a:endParaRPr lang="en-US"/>
          </a:p>
        </p:txBody>
      </p:sp>
      <p:sp>
        <p:nvSpPr>
          <p:cNvPr id="9" name="Footer Placeholder 4"/>
          <p:cNvSpPr>
            <a:spLocks noGrp="1"/>
          </p:cNvSpPr>
          <p:nvPr>
            <p:ph type="ftr" sz="quarter" idx="11"/>
          </p:nvPr>
        </p:nvSpPr>
        <p:spPr>
          <a:xfrm>
            <a:off x="1168400" y="6396991"/>
            <a:ext cx="4804410" cy="365125"/>
          </a:xfrm>
        </p:spPr>
        <p:txBody>
          <a:bodyPr/>
          <a:lstStyle/>
          <a:p>
            <a:r>
              <a:rPr lang="en-US"/>
              <a:t>PACER’s National Bullying Prevention Center ©2018</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68" y="6370319"/>
            <a:ext cx="421743" cy="406799"/>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userDrawn="1"/>
        </p:nvSpPr>
        <p:spPr>
          <a:xfrm>
            <a:off x="289560" y="269240"/>
            <a:ext cx="8564880" cy="6319520"/>
          </a:xfrm>
          <a:prstGeom prst="rect">
            <a:avLst/>
          </a:prstGeom>
          <a:noFill/>
          <a:ln w="38100">
            <a:solidFill>
              <a:srgbClr val="762B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508000" y="6268720"/>
            <a:ext cx="3505200" cy="4673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8483600" y="3195320"/>
            <a:ext cx="660400" cy="4673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168400" y="6396991"/>
            <a:ext cx="4804410" cy="365125"/>
          </a:xfrm>
          <a:prstGeom prst="rect">
            <a:avLst/>
          </a:prstGeom>
        </p:spPr>
        <p:txBody>
          <a:bodyPr vert="horz" lIns="91440" tIns="45720" rIns="91440" bIns="45720" rtlCol="0" anchor="ctr"/>
          <a:lstStyle>
            <a:lvl1pPr algn="l">
              <a:defRPr sz="900">
                <a:solidFill>
                  <a:schemeClr val="bg2"/>
                </a:solidFill>
              </a:defRPr>
            </a:lvl1pPr>
          </a:lstStyle>
          <a:p>
            <a:r>
              <a:rPr lang="en-US"/>
              <a:t>PACER’s National Bullying Prevention Center ©2018</a:t>
            </a:r>
            <a:endParaRPr lang="en-US" dirty="0"/>
          </a:p>
        </p:txBody>
      </p:sp>
      <p:sp>
        <p:nvSpPr>
          <p:cNvPr id="6" name="Slide Number Placeholder 5"/>
          <p:cNvSpPr>
            <a:spLocks noGrp="1"/>
          </p:cNvSpPr>
          <p:nvPr>
            <p:ph type="sldNum" sz="quarter" idx="4"/>
          </p:nvPr>
        </p:nvSpPr>
        <p:spPr>
          <a:xfrm>
            <a:off x="8564880" y="3169920"/>
            <a:ext cx="599440" cy="467360"/>
          </a:xfrm>
          <a:prstGeom prst="rect">
            <a:avLst/>
          </a:prstGeom>
        </p:spPr>
        <p:txBody>
          <a:bodyPr vert="horz" lIns="91440" tIns="45720" rIns="91440" bIns="45720" rtlCol="0" anchor="ctr"/>
          <a:lstStyle>
            <a:lvl1pPr algn="ctr">
              <a:defRPr sz="1200">
                <a:solidFill>
                  <a:schemeClr val="bg2"/>
                </a:solidFill>
                <a:latin typeface="+mn-lt"/>
              </a:defRPr>
            </a:lvl1pPr>
          </a:lstStyle>
          <a:p>
            <a:fld id="{64511984-BC28-4786-8C14-DA577790B261}" type="slidenum">
              <a:rPr lang="en-US" smtClean="0"/>
              <a:pPr/>
              <a:t>‹#›</a:t>
            </a:fld>
            <a:endParaRPr lang="en-US" dirty="0"/>
          </a:p>
        </p:txBody>
      </p:sp>
    </p:spTree>
    <p:extLst>
      <p:ext uri="{BB962C8B-B14F-4D97-AF65-F5344CB8AC3E}">
        <p14:creationId xmlns:p14="http://schemas.microsoft.com/office/powerpoint/2010/main" val="2080006013"/>
      </p:ext>
    </p:extLst>
  </p:cSld>
  <p:clrMap bg1="dk1" tx1="lt1" bg2="dk2" tx2="lt2" accent1="accent1" accent2="accent2" accent3="accent3" accent4="accent4" accent5="accent5" accent6="accent6" hlink="hlink" folHlink="folHlink"/>
  <p:sldLayoutIdLst>
    <p:sldLayoutId id="2147483673"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dt="0"/>
  <p:txStyles>
    <p:titleStyle>
      <a:lvl1pPr algn="l" defTabSz="685800" rtl="0" eaLnBrk="1" latinLnBrk="0" hangingPunct="1">
        <a:lnSpc>
          <a:spcPct val="90000"/>
        </a:lnSpc>
        <a:spcBef>
          <a:spcPct val="0"/>
        </a:spcBef>
        <a:buNone/>
        <a:defRPr sz="3300" b="0" i="0" kern="1200">
          <a:solidFill>
            <a:schemeClr val="bg1"/>
          </a:solidFill>
          <a:latin typeface="Arial" charset="0"/>
          <a:ea typeface="Arial" charset="0"/>
          <a:cs typeface="Arial"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50" indent="-171450" algn="l" defTabSz="685800" rtl="0" eaLnBrk="1" latinLnBrk="0" hangingPunct="1">
        <a:lnSpc>
          <a:spcPct val="90000"/>
        </a:lnSpc>
        <a:spcBef>
          <a:spcPts val="750"/>
        </a:spcBef>
        <a:buFont typeface="Arial"/>
        <a:buChar char="•"/>
        <a:defRPr sz="2100" b="0" i="0" kern="1200">
          <a:solidFill>
            <a:schemeClr val="accent4">
              <a:lumMod val="75000"/>
            </a:schemeClr>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a:buChar char="•"/>
        <a:defRPr sz="1800" b="0" i="0" kern="1200">
          <a:solidFill>
            <a:schemeClr val="accent4">
              <a:lumMod val="75000"/>
            </a:schemeClr>
          </a:solidFill>
          <a:latin typeface="Arial" charset="0"/>
          <a:ea typeface="Arial" charset="0"/>
          <a:cs typeface="Arial" charset="0"/>
        </a:defRPr>
      </a:lvl2pPr>
      <a:lvl3pPr marL="857250" indent="-171450" algn="l" defTabSz="685800" rtl="0" eaLnBrk="1" latinLnBrk="0" hangingPunct="1">
        <a:lnSpc>
          <a:spcPct val="90000"/>
        </a:lnSpc>
        <a:spcBef>
          <a:spcPts val="375"/>
        </a:spcBef>
        <a:buFont typeface="Arial"/>
        <a:buChar char="•"/>
        <a:defRPr sz="1500" b="0" i="0" kern="1200">
          <a:solidFill>
            <a:schemeClr val="accent4">
              <a:lumMod val="75000"/>
            </a:schemeClr>
          </a:solidFill>
          <a:latin typeface="Arial" charset="0"/>
          <a:ea typeface="Arial" charset="0"/>
          <a:cs typeface="Arial" charset="0"/>
        </a:defRPr>
      </a:lvl3pPr>
      <a:lvl4pPr marL="1200150" indent="-171450" algn="l" defTabSz="685800" rtl="0" eaLnBrk="1" latinLnBrk="0" hangingPunct="1">
        <a:lnSpc>
          <a:spcPct val="90000"/>
        </a:lnSpc>
        <a:spcBef>
          <a:spcPts val="375"/>
        </a:spcBef>
        <a:buFont typeface="Arial"/>
        <a:buChar char="•"/>
        <a:defRPr sz="1350" b="0" i="0" kern="1200">
          <a:solidFill>
            <a:schemeClr val="accent4">
              <a:lumMod val="75000"/>
            </a:schemeClr>
          </a:solidFill>
          <a:latin typeface="Arial" charset="0"/>
          <a:ea typeface="Arial" charset="0"/>
          <a:cs typeface="Arial" charset="0"/>
        </a:defRPr>
      </a:lvl4pPr>
      <a:lvl5pPr marL="1543050" indent="-171450" algn="l" defTabSz="685800" rtl="0" eaLnBrk="1" latinLnBrk="0" hangingPunct="1">
        <a:lnSpc>
          <a:spcPct val="90000"/>
        </a:lnSpc>
        <a:spcBef>
          <a:spcPts val="375"/>
        </a:spcBef>
        <a:buFont typeface="Arial"/>
        <a:buChar char="•"/>
        <a:defRPr sz="1350" b="0" i="0" kern="1200">
          <a:solidFill>
            <a:schemeClr val="accent4">
              <a:lumMod val="75000"/>
            </a:schemeClr>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pacer.org/bullying/video/player.asp?video=118"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3325" y="2751113"/>
            <a:ext cx="6737350" cy="561047"/>
          </a:xfrm>
        </p:spPr>
        <p:txBody>
          <a:bodyPr>
            <a:noAutofit/>
          </a:bodyPr>
          <a:lstStyle/>
          <a:p>
            <a:r>
              <a:rPr lang="en-US" sz="4400" dirty="0"/>
              <a:t>Bullying Prevention 101</a:t>
            </a:r>
          </a:p>
        </p:txBody>
      </p:sp>
      <p:sp>
        <p:nvSpPr>
          <p:cNvPr id="3" name="Subtitle 2"/>
          <p:cNvSpPr>
            <a:spLocks noGrp="1"/>
          </p:cNvSpPr>
          <p:nvPr>
            <p:ph type="subTitle" idx="4294967295"/>
          </p:nvPr>
        </p:nvSpPr>
        <p:spPr>
          <a:xfrm>
            <a:off x="1143000" y="3328353"/>
            <a:ext cx="6858000" cy="522287"/>
          </a:xfrm>
        </p:spPr>
        <p:txBody>
          <a:bodyPr>
            <a:noAutofit/>
          </a:bodyPr>
          <a:lstStyle/>
          <a:p>
            <a:pPr marL="0" indent="0" algn="ctr">
              <a:buNone/>
            </a:pPr>
            <a:r>
              <a:rPr lang="en-US" sz="2000" dirty="0">
                <a:solidFill>
                  <a:schemeClr val="accent4">
                    <a:lumMod val="60000"/>
                    <a:lumOff val="40000"/>
                  </a:schemeClr>
                </a:solidFill>
              </a:rPr>
              <a:t>A guide for elementary school students</a:t>
            </a:r>
          </a:p>
        </p:txBody>
      </p:sp>
    </p:spTree>
    <p:extLst>
      <p:ext uri="{BB962C8B-B14F-4D97-AF65-F5344CB8AC3E}">
        <p14:creationId xmlns:p14="http://schemas.microsoft.com/office/powerpoint/2010/main" val="3898728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5120" y="2875280"/>
            <a:ext cx="8503920" cy="782320"/>
          </a:xfrm>
        </p:spPr>
        <p:txBody>
          <a:bodyPr anchor="t" anchorCtr="0">
            <a:normAutofit/>
          </a:bodyPr>
          <a:lstStyle/>
          <a:p>
            <a:r>
              <a:rPr lang="en-US" dirty="0">
                <a:solidFill>
                  <a:schemeClr val="accent4">
                    <a:lumMod val="50000"/>
                  </a:schemeClr>
                </a:solidFill>
              </a:rPr>
              <a:t>Advocacy and Self-advocacy </a:t>
            </a:r>
          </a:p>
        </p:txBody>
      </p:sp>
      <p:sp>
        <p:nvSpPr>
          <p:cNvPr id="4" name="TextBox 3"/>
          <p:cNvSpPr txBox="1"/>
          <p:nvPr/>
        </p:nvSpPr>
        <p:spPr>
          <a:xfrm>
            <a:off x="1510747" y="2251060"/>
            <a:ext cx="6122507" cy="584775"/>
          </a:xfrm>
          <a:prstGeom prst="rect">
            <a:avLst/>
          </a:prstGeom>
          <a:noFill/>
        </p:spPr>
        <p:txBody>
          <a:bodyPr wrap="square" rtlCol="0">
            <a:spAutoFit/>
          </a:bodyPr>
          <a:lstStyle/>
          <a:p>
            <a:pPr algn="ctr"/>
            <a:r>
              <a:rPr lang="en-US" sz="3200" b="1" dirty="0">
                <a:solidFill>
                  <a:schemeClr val="bg1"/>
                </a:solidFill>
              </a:rPr>
              <a:t>Section Two</a:t>
            </a:r>
          </a:p>
        </p:txBody>
      </p:sp>
      <p:sp>
        <p:nvSpPr>
          <p:cNvPr id="3"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
        <p:nvSpPr>
          <p:cNvPr id="5" name="Slide Number Placeholder 4"/>
          <p:cNvSpPr>
            <a:spLocks noGrp="1"/>
          </p:cNvSpPr>
          <p:nvPr>
            <p:ph type="sldNum" sz="quarter" idx="12"/>
          </p:nvPr>
        </p:nvSpPr>
        <p:spPr/>
        <p:txBody>
          <a:bodyPr/>
          <a:lstStyle/>
          <a:p>
            <a:fld id="{64511984-BC28-4786-8C14-DA577790B261}" type="slidenum">
              <a:rPr lang="en-US" smtClean="0"/>
              <a:t>1</a:t>
            </a:fld>
            <a:endParaRPr lang="en-US"/>
          </a:p>
        </p:txBody>
      </p:sp>
      <p:sp>
        <p:nvSpPr>
          <p:cNvPr id="6" name="Title 1"/>
          <p:cNvSpPr txBox="1">
            <a:spLocks/>
          </p:cNvSpPr>
          <p:nvPr/>
        </p:nvSpPr>
        <p:spPr>
          <a:xfrm>
            <a:off x="1412240" y="3627120"/>
            <a:ext cx="6319520" cy="1402080"/>
          </a:xfrm>
          <a:prstGeom prst="rect">
            <a:avLst/>
          </a:prstGeom>
        </p:spPr>
        <p:txBody>
          <a:bodyPr vert="horz" lIns="91440" tIns="45720" rIns="91440" bIns="45720" rtlCol="0" anchor="t" anchorCtr="0">
            <a:normAutofit/>
          </a:bodyPr>
          <a:lstStyle>
            <a:lvl1pPr algn="ctr" defTabSz="685800" rtl="0" eaLnBrk="1" latinLnBrk="0" hangingPunct="1">
              <a:lnSpc>
                <a:spcPct val="90000"/>
              </a:lnSpc>
              <a:spcBef>
                <a:spcPct val="0"/>
              </a:spcBef>
              <a:buNone/>
              <a:defRPr sz="4500" b="0" i="0" kern="1200">
                <a:solidFill>
                  <a:schemeClr val="bg1"/>
                </a:solidFill>
                <a:latin typeface="Arial" charset="0"/>
                <a:ea typeface="Arial" charset="0"/>
                <a:cs typeface="Arial"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400" dirty="0">
                <a:solidFill>
                  <a:schemeClr val="accent4">
                    <a:lumMod val="50000"/>
                  </a:schemeClr>
                </a:solidFill>
              </a:rPr>
              <a:t>What is it and what does it have to do with bullying prevention?</a:t>
            </a:r>
          </a:p>
        </p:txBody>
      </p:sp>
    </p:spTree>
    <p:extLst>
      <p:ext uri="{BB962C8B-B14F-4D97-AF65-F5344CB8AC3E}">
        <p14:creationId xmlns:p14="http://schemas.microsoft.com/office/powerpoint/2010/main" val="2248859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21360"/>
            <a:ext cx="7886700" cy="969329"/>
          </a:xfrm>
        </p:spPr>
        <p:txBody>
          <a:bodyPr anchor="t" anchorCtr="0">
            <a:normAutofit/>
          </a:bodyPr>
          <a:lstStyle/>
          <a:p>
            <a:pPr algn="ctr"/>
            <a:r>
              <a:rPr lang="en-US" dirty="0"/>
              <a:t>Take the Quiz</a:t>
            </a:r>
          </a:p>
        </p:txBody>
      </p:sp>
      <p:sp>
        <p:nvSpPr>
          <p:cNvPr id="3" name="Content Placeholder 2"/>
          <p:cNvSpPr>
            <a:spLocks noGrp="1"/>
          </p:cNvSpPr>
          <p:nvPr>
            <p:ph idx="1"/>
          </p:nvPr>
        </p:nvSpPr>
        <p:spPr>
          <a:xfrm>
            <a:off x="876300" y="1847125"/>
            <a:ext cx="7391399" cy="4351338"/>
          </a:xfrm>
        </p:spPr>
        <p:txBody>
          <a:bodyPr>
            <a:normAutofit/>
          </a:bodyPr>
          <a:lstStyle/>
          <a:p>
            <a:pPr marL="0" indent="0">
              <a:lnSpc>
                <a:spcPct val="100000"/>
              </a:lnSpc>
              <a:spcAft>
                <a:spcPts val="1200"/>
              </a:spcAft>
              <a:buNone/>
            </a:pPr>
            <a:r>
              <a:rPr lang="en-US" sz="2400" dirty="0"/>
              <a:t>How do you recognize someone who bullies?</a:t>
            </a:r>
          </a:p>
          <a:p>
            <a:pPr marL="0" indent="0" fontAlgn="base">
              <a:lnSpc>
                <a:spcPct val="100000"/>
              </a:lnSpc>
              <a:spcAft>
                <a:spcPts val="1200"/>
              </a:spcAft>
              <a:buNone/>
            </a:pPr>
            <a:r>
              <a:rPr lang="en-US" sz="2400" b="1" dirty="0">
                <a:solidFill>
                  <a:schemeClr val="bg1"/>
                </a:solidFill>
              </a:rPr>
              <a:t>Size: </a:t>
            </a:r>
            <a:r>
              <a:rPr lang="en-US" sz="2400" dirty="0"/>
              <a:t>The person bullying is bigger than the person being bullied </a:t>
            </a:r>
          </a:p>
          <a:p>
            <a:pPr marL="0" indent="0" fontAlgn="base">
              <a:lnSpc>
                <a:spcPct val="100000"/>
              </a:lnSpc>
              <a:spcAft>
                <a:spcPts val="1200"/>
              </a:spcAft>
              <a:buNone/>
            </a:pPr>
            <a:r>
              <a:rPr lang="en-US" sz="2400" b="1" dirty="0">
                <a:solidFill>
                  <a:schemeClr val="bg1"/>
                </a:solidFill>
              </a:rPr>
              <a:t>Gender: </a:t>
            </a:r>
            <a:r>
              <a:rPr lang="en-US" sz="2400" dirty="0"/>
              <a:t>Girls don’t bully, only boys do. </a:t>
            </a:r>
          </a:p>
          <a:p>
            <a:pPr marL="0" indent="0" fontAlgn="base">
              <a:lnSpc>
                <a:spcPct val="100000"/>
              </a:lnSpc>
              <a:spcAft>
                <a:spcPts val="1200"/>
              </a:spcAft>
              <a:buNone/>
            </a:pPr>
            <a:r>
              <a:rPr lang="en-US" sz="2400" b="1" dirty="0">
                <a:solidFill>
                  <a:schemeClr val="bg1"/>
                </a:solidFill>
              </a:rPr>
              <a:t>Behavior: </a:t>
            </a:r>
            <a:r>
              <a:rPr lang="en-US" sz="2400" dirty="0"/>
              <a:t>They do something that hurts or harms another person. </a:t>
            </a:r>
          </a:p>
          <a:p>
            <a:pPr marL="0" indent="0" fontAlgn="base">
              <a:lnSpc>
                <a:spcPct val="100000"/>
              </a:lnSpc>
              <a:spcAft>
                <a:spcPts val="1200"/>
              </a:spcAft>
              <a:buNone/>
            </a:pPr>
            <a:r>
              <a:rPr lang="en-US" sz="2400" b="1" dirty="0">
                <a:solidFill>
                  <a:schemeClr val="bg1"/>
                </a:solidFill>
              </a:rPr>
              <a:t>Age: </a:t>
            </a:r>
            <a:r>
              <a:rPr lang="en-US" sz="2400" dirty="0"/>
              <a:t>It’s always older kids picking on younger kids. </a:t>
            </a:r>
          </a:p>
          <a:p>
            <a:pPr marL="0" indent="0">
              <a:lnSpc>
                <a:spcPct val="100000"/>
              </a:lnSpc>
              <a:buNone/>
            </a:pPr>
            <a:endParaRPr lang="en-US" sz="2400" dirty="0"/>
          </a:p>
        </p:txBody>
      </p:sp>
      <p:sp>
        <p:nvSpPr>
          <p:cNvPr id="5" name="Slide Number Placeholder 4"/>
          <p:cNvSpPr>
            <a:spLocks noGrp="1"/>
          </p:cNvSpPr>
          <p:nvPr>
            <p:ph type="sldNum" sz="quarter" idx="12"/>
          </p:nvPr>
        </p:nvSpPr>
        <p:spPr/>
        <p:txBody>
          <a:bodyPr/>
          <a:lstStyle/>
          <a:p>
            <a:fld id="{64511984-BC28-4786-8C14-DA577790B261}" type="slidenum">
              <a:rPr lang="en-US" smtClean="0"/>
              <a:t>2</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2313997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11200"/>
            <a:ext cx="7886700" cy="979489"/>
          </a:xfrm>
        </p:spPr>
        <p:txBody>
          <a:bodyPr anchor="t" anchorCtr="0"/>
          <a:lstStyle/>
          <a:p>
            <a:pPr algn="ctr"/>
            <a:r>
              <a:rPr lang="en-US" dirty="0"/>
              <a:t>What is Advocacy and Self-Advocacy? </a:t>
            </a:r>
          </a:p>
        </p:txBody>
      </p:sp>
      <p:sp>
        <p:nvSpPr>
          <p:cNvPr id="3" name="Content Placeholder 2"/>
          <p:cNvSpPr>
            <a:spLocks noGrp="1"/>
          </p:cNvSpPr>
          <p:nvPr>
            <p:ph idx="1"/>
          </p:nvPr>
        </p:nvSpPr>
        <p:spPr>
          <a:xfrm>
            <a:off x="917490" y="1818640"/>
            <a:ext cx="3654510" cy="4566394"/>
          </a:xfrm>
        </p:spPr>
        <p:txBody>
          <a:bodyPr>
            <a:normAutofit/>
          </a:bodyPr>
          <a:lstStyle/>
          <a:p>
            <a:pPr marL="0" lvl="0" indent="0">
              <a:lnSpc>
                <a:spcPct val="100000"/>
              </a:lnSpc>
              <a:spcBef>
                <a:spcPts val="0"/>
              </a:spcBef>
              <a:spcAft>
                <a:spcPts val="600"/>
              </a:spcAft>
              <a:buNone/>
              <a:defRPr/>
            </a:pPr>
            <a:r>
              <a:rPr lang="en-US" sz="2400" b="1" dirty="0">
                <a:solidFill>
                  <a:schemeClr val="bg1"/>
                </a:solidFill>
              </a:rPr>
              <a:t>Advocacy</a:t>
            </a:r>
          </a:p>
          <a:p>
            <a:pPr marL="0" lvl="0" indent="0">
              <a:lnSpc>
                <a:spcPct val="100000"/>
              </a:lnSpc>
              <a:spcBef>
                <a:spcPts val="0"/>
              </a:spcBef>
              <a:buNone/>
              <a:defRPr/>
            </a:pPr>
            <a:r>
              <a:rPr lang="en-US" dirty="0"/>
              <a:t>Looking out for other students who are being bullied, are vulnerable to being hurt or harmed, or are isolated from other students.</a:t>
            </a:r>
          </a:p>
        </p:txBody>
      </p:sp>
      <p:sp>
        <p:nvSpPr>
          <p:cNvPr id="5" name="Slide Number Placeholder 4"/>
          <p:cNvSpPr>
            <a:spLocks noGrp="1"/>
          </p:cNvSpPr>
          <p:nvPr>
            <p:ph type="sldNum" sz="quarter" idx="12"/>
          </p:nvPr>
        </p:nvSpPr>
        <p:spPr/>
        <p:txBody>
          <a:bodyPr/>
          <a:lstStyle/>
          <a:p>
            <a:fld id="{64511984-BC28-4786-8C14-DA577790B261}" type="slidenum">
              <a:rPr lang="en-US" smtClean="0"/>
              <a:t>3</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
        <p:nvSpPr>
          <p:cNvPr id="7" name="Content Placeholder 2"/>
          <p:cNvSpPr txBox="1">
            <a:spLocks/>
          </p:cNvSpPr>
          <p:nvPr/>
        </p:nvSpPr>
        <p:spPr>
          <a:xfrm>
            <a:off x="4829090" y="1818640"/>
            <a:ext cx="3272920" cy="4566394"/>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a:buChar char="•"/>
              <a:defRPr sz="2100" b="0" i="0" kern="1200">
                <a:solidFill>
                  <a:schemeClr val="accent4">
                    <a:lumMod val="75000"/>
                  </a:schemeClr>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a:buChar char="•"/>
              <a:defRPr sz="1800" b="0" i="0" kern="1200">
                <a:solidFill>
                  <a:schemeClr val="accent4">
                    <a:lumMod val="75000"/>
                  </a:schemeClr>
                </a:solidFill>
                <a:latin typeface="Arial" charset="0"/>
                <a:ea typeface="Arial" charset="0"/>
                <a:cs typeface="Arial" charset="0"/>
              </a:defRPr>
            </a:lvl2pPr>
            <a:lvl3pPr marL="857250" indent="-171450" algn="l" defTabSz="685800" rtl="0" eaLnBrk="1" latinLnBrk="0" hangingPunct="1">
              <a:lnSpc>
                <a:spcPct val="90000"/>
              </a:lnSpc>
              <a:spcBef>
                <a:spcPts val="375"/>
              </a:spcBef>
              <a:buFont typeface="Arial"/>
              <a:buChar char="•"/>
              <a:defRPr sz="1500" b="0" i="0" kern="1200">
                <a:solidFill>
                  <a:schemeClr val="accent4">
                    <a:lumMod val="75000"/>
                  </a:schemeClr>
                </a:solidFill>
                <a:latin typeface="Arial" charset="0"/>
                <a:ea typeface="Arial" charset="0"/>
                <a:cs typeface="Arial" charset="0"/>
              </a:defRPr>
            </a:lvl3pPr>
            <a:lvl4pPr marL="1200150" indent="-171450" algn="l" defTabSz="685800" rtl="0" eaLnBrk="1" latinLnBrk="0" hangingPunct="1">
              <a:lnSpc>
                <a:spcPct val="90000"/>
              </a:lnSpc>
              <a:spcBef>
                <a:spcPts val="375"/>
              </a:spcBef>
              <a:buFont typeface="Arial"/>
              <a:buChar char="•"/>
              <a:defRPr sz="1350" b="0" i="0" kern="1200">
                <a:solidFill>
                  <a:schemeClr val="accent4">
                    <a:lumMod val="75000"/>
                  </a:schemeClr>
                </a:solidFill>
                <a:latin typeface="Arial" charset="0"/>
                <a:ea typeface="Arial" charset="0"/>
                <a:cs typeface="Arial" charset="0"/>
              </a:defRPr>
            </a:lvl4pPr>
            <a:lvl5pPr marL="1543050" indent="-171450" algn="l" defTabSz="685800" rtl="0" eaLnBrk="1" latinLnBrk="0" hangingPunct="1">
              <a:lnSpc>
                <a:spcPct val="90000"/>
              </a:lnSpc>
              <a:spcBef>
                <a:spcPts val="375"/>
              </a:spcBef>
              <a:buFont typeface="Arial"/>
              <a:buChar char="•"/>
              <a:defRPr sz="1350" b="0" i="0" kern="1200">
                <a:solidFill>
                  <a:schemeClr val="accent4">
                    <a:lumMod val="75000"/>
                  </a:schemeClr>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a:lstStyle>
          <a:p>
            <a:pPr marL="0" indent="0">
              <a:lnSpc>
                <a:spcPct val="100000"/>
              </a:lnSpc>
              <a:spcBef>
                <a:spcPts val="0"/>
              </a:spcBef>
              <a:spcAft>
                <a:spcPts val="600"/>
              </a:spcAft>
              <a:buFont typeface="Arial"/>
              <a:buNone/>
              <a:defRPr/>
            </a:pPr>
            <a:r>
              <a:rPr lang="en-US" sz="2400" b="1" dirty="0">
                <a:solidFill>
                  <a:schemeClr val="bg1"/>
                </a:solidFill>
              </a:rPr>
              <a:t>Self-Advocacy</a:t>
            </a:r>
          </a:p>
          <a:p>
            <a:pPr marL="0" indent="0">
              <a:lnSpc>
                <a:spcPct val="100000"/>
              </a:lnSpc>
              <a:spcBef>
                <a:spcPts val="0"/>
              </a:spcBef>
              <a:buNone/>
              <a:defRPr/>
            </a:pPr>
            <a:r>
              <a:rPr lang="en-US" dirty="0"/>
              <a:t>Being a “self-advocate” means speaking up for yourself, telling people what you need, and taking action. </a:t>
            </a:r>
          </a:p>
        </p:txBody>
      </p:sp>
    </p:spTree>
    <p:extLst>
      <p:ext uri="{BB962C8B-B14F-4D97-AF65-F5344CB8AC3E}">
        <p14:creationId xmlns:p14="http://schemas.microsoft.com/office/powerpoint/2010/main" val="3339995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10566"/>
            <a:ext cx="7886700" cy="1325563"/>
          </a:xfrm>
        </p:spPr>
        <p:txBody>
          <a:bodyPr anchor="t" anchorCtr="0"/>
          <a:lstStyle/>
          <a:p>
            <a:pPr algn="ctr"/>
            <a:r>
              <a:rPr lang="en-US" dirty="0"/>
              <a:t>Video: </a:t>
            </a:r>
            <a:br>
              <a:rPr lang="en-US" dirty="0"/>
            </a:br>
            <a:r>
              <a:rPr lang="en-US" sz="2400" dirty="0"/>
              <a:t>Advocacy and Self-Advocacy </a:t>
            </a:r>
          </a:p>
        </p:txBody>
      </p:sp>
      <p:sp>
        <p:nvSpPr>
          <p:cNvPr id="5" name="Slide Number Placeholder 4"/>
          <p:cNvSpPr>
            <a:spLocks noGrp="1"/>
          </p:cNvSpPr>
          <p:nvPr>
            <p:ph type="sldNum" sz="quarter" idx="12"/>
          </p:nvPr>
        </p:nvSpPr>
        <p:spPr/>
        <p:txBody>
          <a:bodyPr/>
          <a:lstStyle/>
          <a:p>
            <a:fld id="{64511984-BC28-4786-8C14-DA577790B261}" type="slidenum">
              <a:rPr lang="en-US" smtClean="0"/>
              <a:t>4</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pic>
        <p:nvPicPr>
          <p:cNvPr id="8" name="Content Placeholder 4">
            <a:hlinkClick r:id="rId3"/>
          </p:cNvPr>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1685138" y="2434064"/>
            <a:ext cx="5773723" cy="3247719"/>
          </a:xfrm>
        </p:spPr>
      </p:pic>
    </p:spTree>
    <p:extLst>
      <p:ext uri="{BB962C8B-B14F-4D97-AF65-F5344CB8AC3E}">
        <p14:creationId xmlns:p14="http://schemas.microsoft.com/office/powerpoint/2010/main" val="3141811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10567"/>
            <a:ext cx="7886700" cy="975994"/>
          </a:xfrm>
        </p:spPr>
        <p:txBody>
          <a:bodyPr anchor="t" anchorCtr="0"/>
          <a:lstStyle/>
          <a:p>
            <a:pPr algn="ctr"/>
            <a:r>
              <a:rPr lang="en-US" dirty="0"/>
              <a:t>What If I Am Bullying?</a:t>
            </a:r>
          </a:p>
        </p:txBody>
      </p:sp>
      <p:sp>
        <p:nvSpPr>
          <p:cNvPr id="3" name="Content Placeholder 2"/>
          <p:cNvSpPr>
            <a:spLocks noGrp="1"/>
          </p:cNvSpPr>
          <p:nvPr>
            <p:ph idx="1"/>
          </p:nvPr>
        </p:nvSpPr>
        <p:spPr>
          <a:xfrm>
            <a:off x="876300" y="1818640"/>
            <a:ext cx="7391400" cy="4519098"/>
          </a:xfrm>
        </p:spPr>
        <p:txBody>
          <a:bodyPr>
            <a:noAutofit/>
          </a:bodyPr>
          <a:lstStyle/>
          <a:p>
            <a:pPr>
              <a:lnSpc>
                <a:spcPct val="100000"/>
              </a:lnSpc>
              <a:spcBef>
                <a:spcPts val="600"/>
              </a:spcBef>
              <a:spcAft>
                <a:spcPts val="600"/>
              </a:spcAft>
              <a:buClr>
                <a:srgbClr val="762B85"/>
              </a:buClr>
            </a:pPr>
            <a:r>
              <a:rPr lang="en-US" dirty="0"/>
              <a:t>Understand that your actions are hurting someone else.</a:t>
            </a:r>
          </a:p>
          <a:p>
            <a:pPr>
              <a:lnSpc>
                <a:spcPct val="100000"/>
              </a:lnSpc>
              <a:spcBef>
                <a:spcPts val="600"/>
              </a:spcBef>
              <a:spcAft>
                <a:spcPts val="600"/>
              </a:spcAft>
              <a:buClr>
                <a:srgbClr val="762B85"/>
              </a:buClr>
            </a:pPr>
            <a:r>
              <a:rPr lang="en-US" dirty="0"/>
              <a:t>Know that it is NEVER okay to hurt someone else.</a:t>
            </a:r>
          </a:p>
          <a:p>
            <a:pPr>
              <a:lnSpc>
                <a:spcPct val="100000"/>
              </a:lnSpc>
              <a:spcBef>
                <a:spcPts val="600"/>
              </a:spcBef>
              <a:spcAft>
                <a:spcPts val="600"/>
              </a:spcAft>
              <a:buClr>
                <a:srgbClr val="762B85"/>
              </a:buClr>
            </a:pPr>
            <a:r>
              <a:rPr lang="en-US" dirty="0"/>
              <a:t>Realize that everyone deserves respect, that differences are a part of our world.</a:t>
            </a:r>
          </a:p>
          <a:p>
            <a:pPr>
              <a:lnSpc>
                <a:spcPct val="100000"/>
              </a:lnSpc>
              <a:spcBef>
                <a:spcPts val="600"/>
              </a:spcBef>
              <a:spcAft>
                <a:spcPts val="600"/>
              </a:spcAft>
              <a:buClr>
                <a:srgbClr val="762B85"/>
              </a:buClr>
            </a:pPr>
            <a:r>
              <a:rPr lang="en-US" dirty="0"/>
              <a:t>Talk with someone: your parents, a teacher or trusted adult, and ask for their help.</a:t>
            </a:r>
          </a:p>
          <a:p>
            <a:pPr>
              <a:lnSpc>
                <a:spcPct val="100000"/>
              </a:lnSpc>
              <a:spcBef>
                <a:spcPts val="600"/>
              </a:spcBef>
              <a:spcAft>
                <a:spcPts val="600"/>
              </a:spcAft>
              <a:buClr>
                <a:srgbClr val="762B85"/>
              </a:buClr>
            </a:pPr>
            <a:r>
              <a:rPr lang="en-US" dirty="0"/>
              <a:t>It helps to understand the reasons that bullying occurs, and to then think about new ways to respond.</a:t>
            </a:r>
          </a:p>
          <a:p>
            <a:pPr marL="0" indent="0">
              <a:lnSpc>
                <a:spcPct val="100000"/>
              </a:lnSpc>
              <a:spcBef>
                <a:spcPts val="600"/>
              </a:spcBef>
              <a:spcAft>
                <a:spcPts val="600"/>
              </a:spcAft>
              <a:buNone/>
            </a:pPr>
            <a:endParaRPr lang="en-US" dirty="0"/>
          </a:p>
          <a:p>
            <a:pPr marL="0" indent="0">
              <a:lnSpc>
                <a:spcPct val="100000"/>
              </a:lnSpc>
              <a:spcBef>
                <a:spcPts val="600"/>
              </a:spcBef>
              <a:spcAft>
                <a:spcPts val="600"/>
              </a:spcAft>
              <a:buNone/>
            </a:pPr>
            <a:r>
              <a:rPr lang="en-US" b="1" i="1" dirty="0"/>
              <a:t>Bullying is about behavior and behavior can change.</a:t>
            </a:r>
          </a:p>
          <a:p>
            <a:pPr>
              <a:lnSpc>
                <a:spcPct val="100000"/>
              </a:lnSpc>
            </a:pPr>
            <a:endParaRPr lang="en-US" sz="2400" dirty="0"/>
          </a:p>
        </p:txBody>
      </p:sp>
      <p:sp>
        <p:nvSpPr>
          <p:cNvPr id="5" name="Slide Number Placeholder 4"/>
          <p:cNvSpPr>
            <a:spLocks noGrp="1"/>
          </p:cNvSpPr>
          <p:nvPr>
            <p:ph type="sldNum" sz="quarter" idx="12"/>
          </p:nvPr>
        </p:nvSpPr>
        <p:spPr/>
        <p:txBody>
          <a:bodyPr/>
          <a:lstStyle/>
          <a:p>
            <a:fld id="{64511984-BC28-4786-8C14-DA577790B261}" type="slidenum">
              <a:rPr lang="en-US" smtClean="0"/>
              <a:t>5</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3454468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10567"/>
            <a:ext cx="7886700" cy="986154"/>
          </a:xfrm>
        </p:spPr>
        <p:txBody>
          <a:bodyPr anchor="t" anchorCtr="0"/>
          <a:lstStyle/>
          <a:p>
            <a:pPr algn="ctr"/>
            <a:r>
              <a:rPr lang="en-US" dirty="0"/>
              <a:t>What If I’m Being Bullied?</a:t>
            </a:r>
          </a:p>
        </p:txBody>
      </p:sp>
      <p:sp>
        <p:nvSpPr>
          <p:cNvPr id="3" name="Content Placeholder 2"/>
          <p:cNvSpPr>
            <a:spLocks noGrp="1"/>
          </p:cNvSpPr>
          <p:nvPr>
            <p:ph idx="1"/>
          </p:nvPr>
        </p:nvSpPr>
        <p:spPr>
          <a:xfrm>
            <a:off x="876300" y="1818640"/>
            <a:ext cx="7391400" cy="4519098"/>
          </a:xfrm>
        </p:spPr>
        <p:txBody>
          <a:bodyPr>
            <a:noAutofit/>
          </a:bodyPr>
          <a:lstStyle/>
          <a:p>
            <a:pPr>
              <a:lnSpc>
                <a:spcPct val="100000"/>
              </a:lnSpc>
              <a:spcBef>
                <a:spcPts val="600"/>
              </a:spcBef>
              <a:spcAft>
                <a:spcPts val="600"/>
              </a:spcAft>
              <a:buClr>
                <a:srgbClr val="762B85"/>
              </a:buClr>
            </a:pPr>
            <a:r>
              <a:rPr lang="en-US" dirty="0"/>
              <a:t>Know that you do not deserve what is happening.</a:t>
            </a:r>
          </a:p>
          <a:p>
            <a:pPr>
              <a:lnSpc>
                <a:spcPct val="100000"/>
              </a:lnSpc>
              <a:spcBef>
                <a:spcPts val="600"/>
              </a:spcBef>
              <a:spcAft>
                <a:spcPts val="600"/>
              </a:spcAft>
              <a:buClr>
                <a:srgbClr val="762B85"/>
              </a:buClr>
            </a:pPr>
            <a:r>
              <a:rPr lang="en-US" dirty="0"/>
              <a:t>Tell someone: your parents, a teacher or trusted adult.</a:t>
            </a:r>
          </a:p>
          <a:p>
            <a:pPr>
              <a:lnSpc>
                <a:spcPct val="100000"/>
              </a:lnSpc>
              <a:spcBef>
                <a:spcPts val="600"/>
              </a:spcBef>
              <a:spcAft>
                <a:spcPts val="600"/>
              </a:spcAft>
              <a:buClr>
                <a:srgbClr val="762B85"/>
              </a:buClr>
            </a:pPr>
            <a:r>
              <a:rPr lang="en-US" dirty="0"/>
              <a:t>Develop a plan, with the help of an adult, about how you can respond to the situation.</a:t>
            </a:r>
          </a:p>
          <a:p>
            <a:pPr>
              <a:lnSpc>
                <a:spcPct val="100000"/>
              </a:lnSpc>
              <a:spcBef>
                <a:spcPts val="600"/>
              </a:spcBef>
              <a:spcAft>
                <a:spcPts val="600"/>
              </a:spcAft>
              <a:buClr>
                <a:srgbClr val="762B85"/>
              </a:buClr>
            </a:pPr>
            <a:r>
              <a:rPr lang="en-US" dirty="0"/>
              <a:t>Decide—with the help of an adult—how other students might help.</a:t>
            </a:r>
          </a:p>
          <a:p>
            <a:pPr>
              <a:lnSpc>
                <a:spcPct val="100000"/>
              </a:lnSpc>
              <a:spcBef>
                <a:spcPts val="600"/>
              </a:spcBef>
              <a:spcAft>
                <a:spcPts val="600"/>
              </a:spcAft>
              <a:buClr>
                <a:srgbClr val="762B85"/>
              </a:buClr>
            </a:pPr>
            <a:r>
              <a:rPr lang="en-US" dirty="0"/>
              <a:t>Know your rights: most states have laws against bullying.</a:t>
            </a:r>
          </a:p>
        </p:txBody>
      </p:sp>
      <p:sp>
        <p:nvSpPr>
          <p:cNvPr id="5" name="Slide Number Placeholder 4"/>
          <p:cNvSpPr>
            <a:spLocks noGrp="1"/>
          </p:cNvSpPr>
          <p:nvPr>
            <p:ph type="sldNum" sz="quarter" idx="12"/>
          </p:nvPr>
        </p:nvSpPr>
        <p:spPr/>
        <p:txBody>
          <a:bodyPr/>
          <a:lstStyle/>
          <a:p>
            <a:fld id="{64511984-BC28-4786-8C14-DA577790B261}" type="slidenum">
              <a:rPr lang="en-US" smtClean="0"/>
              <a:t>6</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122667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11200"/>
            <a:ext cx="7886700" cy="979489"/>
          </a:xfrm>
        </p:spPr>
        <p:txBody>
          <a:bodyPr anchor="t" anchorCtr="0"/>
          <a:lstStyle/>
          <a:p>
            <a:pPr algn="ctr"/>
            <a:r>
              <a:rPr lang="en-US" dirty="0"/>
              <a:t>What If I Witness Bullying?</a:t>
            </a:r>
          </a:p>
        </p:txBody>
      </p:sp>
      <p:sp>
        <p:nvSpPr>
          <p:cNvPr id="3" name="Content Placeholder 2"/>
          <p:cNvSpPr>
            <a:spLocks noGrp="1"/>
          </p:cNvSpPr>
          <p:nvPr>
            <p:ph idx="1"/>
          </p:nvPr>
        </p:nvSpPr>
        <p:spPr>
          <a:xfrm>
            <a:off x="876300" y="1581076"/>
            <a:ext cx="7391400" cy="4351338"/>
          </a:xfrm>
        </p:spPr>
        <p:txBody>
          <a:bodyPr/>
          <a:lstStyle/>
          <a:p>
            <a:pPr marL="0" indent="0">
              <a:lnSpc>
                <a:spcPct val="100000"/>
              </a:lnSpc>
              <a:buNone/>
            </a:pPr>
            <a:r>
              <a:rPr lang="en-US" dirty="0"/>
              <a:t>There are lots of things you can do. Do what feels safe and ok to you.</a:t>
            </a:r>
          </a:p>
          <a:p>
            <a:pPr marL="0" indent="0">
              <a:lnSpc>
                <a:spcPct val="100000"/>
              </a:lnSpc>
              <a:buNone/>
            </a:pPr>
            <a:endParaRPr lang="en-US" dirty="0"/>
          </a:p>
          <a:p>
            <a:pPr lvl="1">
              <a:lnSpc>
                <a:spcPct val="100000"/>
              </a:lnSpc>
              <a:spcBef>
                <a:spcPts val="0"/>
              </a:spcBef>
              <a:spcAft>
                <a:spcPts val="900"/>
              </a:spcAft>
              <a:buClr>
                <a:srgbClr val="762B85"/>
              </a:buClr>
            </a:pPr>
            <a:r>
              <a:rPr lang="en-US" sz="2100" dirty="0"/>
              <a:t>Ask the kid who is bullying to stop.</a:t>
            </a:r>
          </a:p>
          <a:p>
            <a:pPr lvl="1">
              <a:lnSpc>
                <a:spcPct val="100000"/>
              </a:lnSpc>
              <a:spcBef>
                <a:spcPts val="0"/>
              </a:spcBef>
              <a:spcAft>
                <a:spcPts val="900"/>
              </a:spcAft>
              <a:buClr>
                <a:srgbClr val="762B85"/>
              </a:buClr>
            </a:pPr>
            <a:r>
              <a:rPr lang="en-US" sz="2100" dirty="0"/>
              <a:t>Not join in.</a:t>
            </a:r>
          </a:p>
          <a:p>
            <a:pPr lvl="1">
              <a:lnSpc>
                <a:spcPct val="100000"/>
              </a:lnSpc>
              <a:spcBef>
                <a:spcPts val="0"/>
              </a:spcBef>
              <a:spcAft>
                <a:spcPts val="900"/>
              </a:spcAft>
              <a:buClr>
                <a:srgbClr val="762B85"/>
              </a:buClr>
            </a:pPr>
            <a:r>
              <a:rPr lang="en-US" sz="2100" dirty="0"/>
              <a:t>Help get them away from the situation.</a:t>
            </a:r>
          </a:p>
          <a:p>
            <a:pPr lvl="1">
              <a:lnSpc>
                <a:spcPct val="100000"/>
              </a:lnSpc>
              <a:spcBef>
                <a:spcPts val="0"/>
              </a:spcBef>
              <a:spcAft>
                <a:spcPts val="900"/>
              </a:spcAft>
              <a:buClr>
                <a:srgbClr val="762B85"/>
              </a:buClr>
            </a:pPr>
            <a:r>
              <a:rPr lang="en-US" sz="2100" dirty="0"/>
              <a:t>Tell an adult.</a:t>
            </a:r>
          </a:p>
          <a:p>
            <a:pPr lvl="1">
              <a:lnSpc>
                <a:spcPct val="100000"/>
              </a:lnSpc>
              <a:spcBef>
                <a:spcPts val="0"/>
              </a:spcBef>
              <a:spcAft>
                <a:spcPts val="900"/>
              </a:spcAft>
              <a:buClr>
                <a:srgbClr val="762B85"/>
              </a:buClr>
            </a:pPr>
            <a:r>
              <a:rPr lang="en-US" sz="2100" dirty="0"/>
              <a:t>Let them know that no one deserves to be bullied.</a:t>
            </a:r>
          </a:p>
          <a:p>
            <a:pPr lvl="1">
              <a:lnSpc>
                <a:spcPct val="100000"/>
              </a:lnSpc>
              <a:spcBef>
                <a:spcPts val="0"/>
              </a:spcBef>
              <a:spcAft>
                <a:spcPts val="900"/>
              </a:spcAft>
              <a:buClr>
                <a:srgbClr val="762B85"/>
              </a:buClr>
            </a:pPr>
            <a:r>
              <a:rPr lang="en-US" sz="2100" dirty="0"/>
              <a:t>Give a sincere compliment to the person being bullied.</a:t>
            </a:r>
          </a:p>
          <a:p>
            <a:pPr lvl="1">
              <a:lnSpc>
                <a:spcPct val="100000"/>
              </a:lnSpc>
              <a:spcBef>
                <a:spcPts val="0"/>
              </a:spcBef>
              <a:spcAft>
                <a:spcPts val="900"/>
              </a:spcAft>
              <a:buClr>
                <a:srgbClr val="762B85"/>
              </a:buClr>
            </a:pPr>
            <a:r>
              <a:rPr lang="en-US" sz="2100" dirty="0"/>
              <a:t>Ask others to stand against bullying.</a:t>
            </a:r>
          </a:p>
        </p:txBody>
      </p:sp>
      <p:sp>
        <p:nvSpPr>
          <p:cNvPr id="5" name="Slide Number Placeholder 4"/>
          <p:cNvSpPr>
            <a:spLocks noGrp="1"/>
          </p:cNvSpPr>
          <p:nvPr>
            <p:ph type="sldNum" sz="quarter" idx="12"/>
          </p:nvPr>
        </p:nvSpPr>
        <p:spPr/>
        <p:txBody>
          <a:bodyPr/>
          <a:lstStyle/>
          <a:p>
            <a:fld id="{64511984-BC28-4786-8C14-DA577790B261}" type="slidenum">
              <a:rPr lang="en-US" smtClean="0"/>
              <a:t>7</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Tree>
    <p:extLst>
      <p:ext uri="{BB962C8B-B14F-4D97-AF65-F5344CB8AC3E}">
        <p14:creationId xmlns:p14="http://schemas.microsoft.com/office/powerpoint/2010/main" val="3648352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680720"/>
            <a:ext cx="7886700" cy="1121729"/>
          </a:xfrm>
        </p:spPr>
        <p:txBody>
          <a:bodyPr anchor="t" anchorCtr="0">
            <a:noAutofit/>
          </a:bodyPr>
          <a:lstStyle/>
          <a:p>
            <a:pPr algn="ctr">
              <a:lnSpc>
                <a:spcPct val="100000"/>
              </a:lnSpc>
              <a:spcAft>
                <a:spcPts val="600"/>
              </a:spcAft>
            </a:pPr>
            <a:r>
              <a:rPr lang="en-US" dirty="0"/>
              <a:t>Opinion Poll: </a:t>
            </a:r>
            <a:br>
              <a:rPr lang="en-US" dirty="0"/>
            </a:br>
            <a:r>
              <a:rPr lang="en-US" sz="2800" dirty="0"/>
              <a:t>What Should You Do If You See Bullying? </a:t>
            </a:r>
          </a:p>
        </p:txBody>
      </p:sp>
      <p:sp>
        <p:nvSpPr>
          <p:cNvPr id="5" name="Slide Number Placeholder 4"/>
          <p:cNvSpPr>
            <a:spLocks noGrp="1"/>
          </p:cNvSpPr>
          <p:nvPr>
            <p:ph type="sldNum" sz="quarter" idx="12"/>
          </p:nvPr>
        </p:nvSpPr>
        <p:spPr/>
        <p:txBody>
          <a:bodyPr/>
          <a:lstStyle/>
          <a:p>
            <a:fld id="{64511984-BC28-4786-8C14-DA577790B261}" type="slidenum">
              <a:rPr lang="en-US" smtClean="0"/>
              <a:t>8</a:t>
            </a:fld>
            <a:endParaRPr lang="en-US"/>
          </a:p>
        </p:txBody>
      </p:sp>
      <p:sp>
        <p:nvSpPr>
          <p:cNvPr id="6" name="Footer Placeholder 2"/>
          <p:cNvSpPr>
            <a:spLocks noGrp="1"/>
          </p:cNvSpPr>
          <p:nvPr>
            <p:ph type="ftr" sz="quarter" idx="11"/>
          </p:nvPr>
        </p:nvSpPr>
        <p:spPr>
          <a:xfrm>
            <a:off x="1127760" y="6396991"/>
            <a:ext cx="4804410" cy="365125"/>
          </a:xfrm>
        </p:spPr>
        <p:txBody>
          <a:bodyPr/>
          <a:lstStyle/>
          <a:p>
            <a:r>
              <a:rPr lang="en-US" dirty="0"/>
              <a:t>PACER’s National Bullying Prevention Center ©2018</a:t>
            </a:r>
          </a:p>
        </p:txBody>
      </p:sp>
      <p:sp>
        <p:nvSpPr>
          <p:cNvPr id="7" name="Content Placeholder 2"/>
          <p:cNvSpPr>
            <a:spLocks noGrp="1"/>
          </p:cNvSpPr>
          <p:nvPr>
            <p:ph idx="1"/>
          </p:nvPr>
        </p:nvSpPr>
        <p:spPr>
          <a:xfrm>
            <a:off x="883920" y="1835231"/>
            <a:ext cx="7376160" cy="2844800"/>
          </a:xfrm>
        </p:spPr>
        <p:txBody>
          <a:bodyPr>
            <a:noAutofit/>
          </a:bodyPr>
          <a:lstStyle/>
          <a:p>
            <a:pPr>
              <a:lnSpc>
                <a:spcPct val="100000"/>
              </a:lnSpc>
              <a:spcBef>
                <a:spcPts val="600"/>
              </a:spcBef>
              <a:spcAft>
                <a:spcPts val="600"/>
              </a:spcAft>
              <a:buClr>
                <a:srgbClr val="762B85"/>
              </a:buClr>
            </a:pPr>
            <a:r>
              <a:rPr lang="en-US" sz="2400" dirty="0"/>
              <a:t>Not join in</a:t>
            </a:r>
          </a:p>
          <a:p>
            <a:pPr>
              <a:lnSpc>
                <a:spcPct val="100000"/>
              </a:lnSpc>
              <a:spcBef>
                <a:spcPts val="600"/>
              </a:spcBef>
              <a:spcAft>
                <a:spcPts val="600"/>
              </a:spcAft>
              <a:buClr>
                <a:srgbClr val="762B85"/>
              </a:buClr>
            </a:pPr>
            <a:r>
              <a:rPr lang="en-US" sz="2400" dirty="0"/>
              <a:t>Help get them away from the situation</a:t>
            </a:r>
          </a:p>
          <a:p>
            <a:pPr>
              <a:lnSpc>
                <a:spcPct val="100000"/>
              </a:lnSpc>
              <a:spcBef>
                <a:spcPts val="600"/>
              </a:spcBef>
              <a:spcAft>
                <a:spcPts val="600"/>
              </a:spcAft>
              <a:buClr>
                <a:srgbClr val="762B85"/>
              </a:buClr>
            </a:pPr>
            <a:r>
              <a:rPr lang="en-US" sz="2400" dirty="0"/>
              <a:t>Tell an adult</a:t>
            </a:r>
          </a:p>
          <a:p>
            <a:pPr>
              <a:lnSpc>
                <a:spcPct val="100000"/>
              </a:lnSpc>
              <a:spcBef>
                <a:spcPts val="600"/>
              </a:spcBef>
              <a:spcAft>
                <a:spcPts val="600"/>
              </a:spcAft>
              <a:buClr>
                <a:srgbClr val="762B85"/>
              </a:buClr>
            </a:pPr>
            <a:r>
              <a:rPr lang="en-US" sz="2400" dirty="0"/>
              <a:t>Let them know no one deserves to be bullied</a:t>
            </a:r>
          </a:p>
          <a:p>
            <a:pPr>
              <a:lnSpc>
                <a:spcPct val="100000"/>
              </a:lnSpc>
              <a:spcBef>
                <a:spcPts val="600"/>
              </a:spcBef>
              <a:spcAft>
                <a:spcPts val="600"/>
              </a:spcAft>
              <a:buClr>
                <a:srgbClr val="762B85"/>
              </a:buClr>
            </a:pPr>
            <a:r>
              <a:rPr lang="en-US" sz="2400" dirty="0"/>
              <a:t>All of the above!</a:t>
            </a:r>
          </a:p>
        </p:txBody>
      </p:sp>
    </p:spTree>
    <p:extLst>
      <p:ext uri="{BB962C8B-B14F-4D97-AF65-F5344CB8AC3E}">
        <p14:creationId xmlns:p14="http://schemas.microsoft.com/office/powerpoint/2010/main" val="331123960"/>
      </p:ext>
    </p:extLst>
  </p:cSld>
  <p:clrMapOvr>
    <a:masterClrMapping/>
  </p:clrMapOvr>
</p:sld>
</file>

<file path=ppt/theme/theme1.xml><?xml version="1.0" encoding="utf-8"?>
<a:theme xmlns:a="http://schemas.openxmlformats.org/drawingml/2006/main" name="PF-Them">
  <a:themeElements>
    <a:clrScheme name="PF Palette">
      <a:dk1>
        <a:srgbClr val="4D2B6D"/>
      </a:dk1>
      <a:lt1>
        <a:srgbClr val="FFFFFF"/>
      </a:lt1>
      <a:dk2>
        <a:srgbClr val="58225F"/>
      </a:dk2>
      <a:lt2>
        <a:srgbClr val="FFE32B"/>
      </a:lt2>
      <a:accent1>
        <a:srgbClr val="EEEAC6"/>
      </a:accent1>
      <a:accent2>
        <a:srgbClr val="8B2D7D"/>
      </a:accent2>
      <a:accent3>
        <a:srgbClr val="A1A6A9"/>
      </a:accent3>
      <a:accent4>
        <a:srgbClr val="3A3F45"/>
      </a:accent4>
      <a:accent5>
        <a:srgbClr val="C9A6CC"/>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PF-Theme</Template>
  <TotalTime>9559</TotalTime>
  <Words>500</Words>
  <Application>Microsoft Office PowerPoint</Application>
  <PresentationFormat>Letter Paper (8.5x11 in)</PresentationFormat>
  <Paragraphs>86</Paragraphs>
  <Slides>9</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PF-Them</vt:lpstr>
      <vt:lpstr>Bullying Prevention 101</vt:lpstr>
      <vt:lpstr>Advocacy and Self-advocacy </vt:lpstr>
      <vt:lpstr>Take the Quiz</vt:lpstr>
      <vt:lpstr>What is Advocacy and Self-Advocacy? </vt:lpstr>
      <vt:lpstr>Video:  Advocacy and Self-Advocacy </vt:lpstr>
      <vt:lpstr>What If I Am Bullying?</vt:lpstr>
      <vt:lpstr>What If I’m Being Bullied?</vt:lpstr>
      <vt:lpstr>What If I Witness Bullying?</vt:lpstr>
      <vt:lpstr>Opinion Poll:  What Should You Do If You See Bullying?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 101:</dc:title>
  <dc:creator>Carly Danielson</dc:creator>
  <cp:lastModifiedBy>Julie Hertzog</cp:lastModifiedBy>
  <cp:revision>142</cp:revision>
  <cp:lastPrinted>2018-04-13T22:00:55Z</cp:lastPrinted>
  <dcterms:created xsi:type="dcterms:W3CDTF">2018-03-22T15:45:55Z</dcterms:created>
  <dcterms:modified xsi:type="dcterms:W3CDTF">2018-09-10T20:08:17Z</dcterms:modified>
</cp:coreProperties>
</file>