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E3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635"/>
  </p:normalViewPr>
  <p:slideViewPr>
    <p:cSldViewPr snapToGrid="0" snapToObjects="1">
      <p:cViewPr>
        <p:scale>
          <a:sx n="100" d="100"/>
          <a:sy n="100" d="100"/>
        </p:scale>
        <p:origin x="414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91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5311" y="3463391"/>
            <a:ext cx="5607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Times" charset="0"/>
                <a:ea typeface="Times" charset="0"/>
                <a:cs typeface="Times" charset="0"/>
              </a:rPr>
              <a:t>Name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98734" y="5348835"/>
            <a:ext cx="279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" charset="0"/>
                <a:ea typeface="Times" charset="0"/>
                <a:cs typeface="Times" charset="0"/>
              </a:rPr>
              <a:t>Date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F24C01-6E9C-0F4C-ABF1-B18A2FB3BE12}"/>
              </a:ext>
            </a:extLst>
          </p:cNvPr>
          <p:cNvSpPr txBox="1"/>
          <p:nvPr/>
        </p:nvSpPr>
        <p:spPr>
          <a:xfrm>
            <a:off x="3418023" y="1670696"/>
            <a:ext cx="3222357" cy="92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3800" b="1" spc="100">
                <a:solidFill>
                  <a:srgbClr val="8E3193"/>
                </a:solidFill>
                <a:latin typeface="Rockwell" panose="02060603020205020403" pitchFamily="18" charset="77"/>
              </a:rPr>
              <a:t>KINDNESS</a:t>
            </a:r>
          </a:p>
          <a:p>
            <a:pPr algn="ctr">
              <a:lnSpc>
                <a:spcPct val="70000"/>
              </a:lnSpc>
            </a:pPr>
            <a:r>
              <a:rPr lang="en-US" sz="3800" b="1" spc="100">
                <a:solidFill>
                  <a:srgbClr val="8E3193"/>
                </a:solidFill>
                <a:latin typeface="Rockwell" panose="02060603020205020403" pitchFamily="18" charset="77"/>
              </a:rPr>
              <a:t>CHAMPION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0EDDDA-3EFE-CB41-87C9-89914E50CC69}"/>
              </a:ext>
            </a:extLst>
          </p:cNvPr>
          <p:cNvSpPr txBox="1"/>
          <p:nvPr/>
        </p:nvSpPr>
        <p:spPr>
          <a:xfrm>
            <a:off x="3375741" y="2804864"/>
            <a:ext cx="3306931" cy="330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150" b="1" spc="50">
                <a:latin typeface="Rockwell" panose="02060603020205020403" pitchFamily="18" charset="77"/>
              </a:rPr>
              <a:t>CONGRATULATIONS!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C6C01A-795B-4142-A5BE-E8DC6D3E00F0}"/>
              </a:ext>
            </a:extLst>
          </p:cNvPr>
          <p:cNvSpPr txBox="1"/>
          <p:nvPr/>
        </p:nvSpPr>
        <p:spPr>
          <a:xfrm>
            <a:off x="3128634" y="5797444"/>
            <a:ext cx="546945" cy="203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spc="50">
                <a:latin typeface="Rockwell" panose="02060603020205020403" pitchFamily="18" charset="77"/>
              </a:rPr>
              <a:t>DATE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8ECD7F-B87D-584F-8087-89297DBB550B}"/>
              </a:ext>
            </a:extLst>
          </p:cNvPr>
          <p:cNvCxnSpPr/>
          <p:nvPr/>
        </p:nvCxnSpPr>
        <p:spPr>
          <a:xfrm>
            <a:off x="2211456" y="3989679"/>
            <a:ext cx="56077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CEF3D3-79CE-154D-9640-5BA12CF6270C}"/>
              </a:ext>
            </a:extLst>
          </p:cNvPr>
          <p:cNvCxnSpPr>
            <a:cxnSpLocks/>
          </p:cNvCxnSpPr>
          <p:nvPr/>
        </p:nvCxnSpPr>
        <p:spPr>
          <a:xfrm>
            <a:off x="1962074" y="5707642"/>
            <a:ext cx="28365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1A1616-0D29-B94A-A167-1109904AB656}"/>
              </a:ext>
            </a:extLst>
          </p:cNvPr>
          <p:cNvCxnSpPr>
            <a:cxnSpLocks/>
          </p:cNvCxnSpPr>
          <p:nvPr/>
        </p:nvCxnSpPr>
        <p:spPr>
          <a:xfrm>
            <a:off x="5245601" y="5707642"/>
            <a:ext cx="28365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61DCE40-6002-FE43-A1E7-DEBCCE0D425A}"/>
              </a:ext>
            </a:extLst>
          </p:cNvPr>
          <p:cNvSpPr txBox="1"/>
          <p:nvPr/>
        </p:nvSpPr>
        <p:spPr>
          <a:xfrm>
            <a:off x="2031929" y="4100469"/>
            <a:ext cx="59668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rgbClr val="8E3193"/>
                </a:solidFill>
                <a:latin typeface="Franklin Gothic Medium" panose="020B0603020102020204" pitchFamily="34" charset="0"/>
              </a:rPr>
              <a:t>You’ve been awarded the Judgement Free Generation Kindness Award for continually demonstrating acts of kindness, encouragement and compassion among your peers.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228A3-682D-4688-9F08-056E43BE4177}"/>
              </a:ext>
            </a:extLst>
          </p:cNvPr>
          <p:cNvSpPr/>
          <p:nvPr/>
        </p:nvSpPr>
        <p:spPr>
          <a:xfrm>
            <a:off x="2895600" y="6000513"/>
            <a:ext cx="4064000" cy="116225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87896FC-62CC-4630-B1FC-8B6FDC16A7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00" t="37572" r="24322" b="35670"/>
          <a:stretch/>
        </p:blipFill>
        <p:spPr>
          <a:xfrm>
            <a:off x="3560589" y="6107752"/>
            <a:ext cx="2937222" cy="96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0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Medium</vt:lpstr>
      <vt:lpstr>Rockwell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Borden, Meghan</cp:lastModifiedBy>
  <cp:revision>5</cp:revision>
  <dcterms:created xsi:type="dcterms:W3CDTF">2017-12-18T17:02:35Z</dcterms:created>
  <dcterms:modified xsi:type="dcterms:W3CDTF">2018-06-04T16:20:09Z</dcterms:modified>
</cp:coreProperties>
</file>