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60" r:id="rId1"/>
  </p:sldMasterIdLst>
  <p:notesMasterIdLst>
    <p:notesMasterId r:id="rId12"/>
  </p:notesMasterIdLst>
  <p:handoutMasterIdLst>
    <p:handoutMasterId r:id="rId13"/>
  </p:handoutMasterIdLst>
  <p:sldIdLst>
    <p:sldId id="256" r:id="rId2"/>
    <p:sldId id="257" r:id="rId3"/>
    <p:sldId id="259" r:id="rId4"/>
    <p:sldId id="305" r:id="rId5"/>
    <p:sldId id="265" r:id="rId6"/>
    <p:sldId id="260" r:id="rId7"/>
    <p:sldId id="261" r:id="rId8"/>
    <p:sldId id="302" r:id="rId9"/>
    <p:sldId id="309" r:id="rId10"/>
    <p:sldId id="266" r:id="rId11"/>
  </p:sldIdLst>
  <p:sldSz cx="9144000" cy="6858000" type="letter"/>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28" userDrawn="1">
          <p15:clr>
            <a:srgbClr val="A4A3A4"/>
          </p15:clr>
        </p15:guide>
        <p15:guide id="2" pos="2880">
          <p15:clr>
            <a:srgbClr val="A4A3A4"/>
          </p15:clr>
        </p15:guide>
        <p15:guide id="3" pos="552" userDrawn="1">
          <p15:clr>
            <a:srgbClr val="A4A3A4"/>
          </p15:clr>
        </p15:guide>
        <p15:guide id="5" pos="5208" userDrawn="1">
          <p15:clr>
            <a:srgbClr val="A4A3A4"/>
          </p15:clr>
        </p15:guide>
        <p15:guide id="6" orient="horz" pos="120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ublic User" initials="PU" lastIdx="5" clrIdx="0"/>
  <p:cmAuthor id="1" name="Grechko, Elise" initials="GE" lastIdx="7" clrIdx="1">
    <p:extLst/>
  </p:cmAuthor>
  <p:cmAuthor id="2" name="Erhard, Anne" initials="EA" lastIdx="1" clrIdx="2">
    <p:extLst/>
  </p:cmAuthor>
  <p:cmAuthor id="3" name="Julie Hertzog" initials="JH" lastIdx="15" clrIdx="3">
    <p:extLst/>
  </p:cmAuthor>
  <p:cmAuthor id="4" name="Carly Danielson" initials="CD" lastIdx="2" clrIdx="4">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62B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66" autoAdjust="0"/>
    <p:restoredTop sz="92033" autoAdjust="0"/>
  </p:normalViewPr>
  <p:slideViewPr>
    <p:cSldViewPr snapToGrid="0">
      <p:cViewPr varScale="1">
        <p:scale>
          <a:sx n="98" d="100"/>
          <a:sy n="98" d="100"/>
        </p:scale>
        <p:origin x="102" y="456"/>
      </p:cViewPr>
      <p:guideLst>
        <p:guide orient="horz" pos="528"/>
        <p:guide pos="2880"/>
        <p:guide pos="552"/>
        <p:guide pos="5208"/>
        <p:guide orient="horz" pos="1200"/>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F45C5CA-E5CC-42CD-B3AE-B3FB787EA3B8}" type="datetimeFigureOut">
              <a:rPr lang="en-US" smtClean="0"/>
              <a:t>9/10/2018</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CC124D3-C864-48A5-90D4-68F556C482C4}" type="slidenum">
              <a:rPr lang="en-US" smtClean="0"/>
              <a:t>‹#›</a:t>
            </a:fld>
            <a:endParaRPr lang="en-US"/>
          </a:p>
        </p:txBody>
      </p:sp>
    </p:spTree>
    <p:extLst>
      <p:ext uri="{BB962C8B-B14F-4D97-AF65-F5344CB8AC3E}">
        <p14:creationId xmlns:p14="http://schemas.microsoft.com/office/powerpoint/2010/main" val="12381852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2BF671C-9EB5-4478-8B71-7620FB32D273}" type="datetimeFigureOut">
              <a:rPr lang="en-US" smtClean="0"/>
              <a:t>9/10/2018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7B594CE-FCC4-4097-800C-41DDB14E888B}" type="slidenum">
              <a:rPr lang="en-US" smtClean="0"/>
              <a:t>‹#›</a:t>
            </a:fld>
            <a:endParaRPr lang="en-US"/>
          </a:p>
        </p:txBody>
      </p:sp>
    </p:spTree>
    <p:extLst>
      <p:ext uri="{BB962C8B-B14F-4D97-AF65-F5344CB8AC3E}">
        <p14:creationId xmlns:p14="http://schemas.microsoft.com/office/powerpoint/2010/main" val="18173089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b="1" dirty="0"/>
              <a:t>Slide title</a:t>
            </a:r>
            <a:r>
              <a:rPr lang="en-US" dirty="0"/>
              <a:t>:  Title page</a:t>
            </a:r>
          </a:p>
          <a:p>
            <a:endParaRPr lang="en-US" dirty="0"/>
          </a:p>
          <a:p>
            <a:r>
              <a:rPr lang="en-US" b="1" dirty="0"/>
              <a:t>Objective: </a:t>
            </a:r>
            <a:r>
              <a:rPr lang="en-US" dirty="0"/>
              <a:t>Slide to show onscreen pre-presentation</a:t>
            </a:r>
          </a:p>
          <a:p>
            <a:endParaRPr lang="en-US" dirty="0"/>
          </a:p>
          <a:p>
            <a:r>
              <a:rPr lang="en-US" b="1" dirty="0"/>
              <a:t>PACER’s National Bullying Prevention Center</a:t>
            </a:r>
          </a:p>
          <a:p>
            <a:r>
              <a:rPr lang="en-US" dirty="0"/>
              <a:t>Is a program of PACER Center</a:t>
            </a:r>
            <a:br>
              <a:rPr lang="en-US" dirty="0"/>
            </a:br>
            <a:r>
              <a:rPr lang="en-US" dirty="0"/>
              <a:t>8161 </a:t>
            </a:r>
            <a:r>
              <a:rPr lang="en-US" dirty="0" err="1"/>
              <a:t>Normandale</a:t>
            </a:r>
            <a:r>
              <a:rPr lang="en-US" dirty="0"/>
              <a:t> Blvd. | Bloomington, MN 55437</a:t>
            </a:r>
          </a:p>
          <a:p>
            <a:r>
              <a:rPr lang="en-US" dirty="0"/>
              <a:t>952.838.9000</a:t>
            </a:r>
          </a:p>
          <a:p>
            <a:r>
              <a:rPr lang="en-US" dirty="0"/>
              <a:t>bullying411@PACER.org</a:t>
            </a:r>
          </a:p>
          <a:p>
            <a:r>
              <a:rPr lang="en-US" dirty="0"/>
              <a:t>PACER.org/Bullying</a:t>
            </a:r>
            <a:br>
              <a:rPr lang="en-US" dirty="0"/>
            </a:br>
            <a:endParaRPr lang="en-US" dirty="0"/>
          </a:p>
          <a:p>
            <a:r>
              <a:rPr lang="en-US" dirty="0"/>
              <a:t>Founded in 2006, PACER’s National Bullying Prevention Center actively leads social change, so that bullying is no longer considered an accepted childhood rite of passage. PACER provides innovative resources for students, parents, educators, and others, and recognizes bullying as a serious community issue that impacts education, physical and emotional health, and the safety and well-being of students.</a:t>
            </a:r>
          </a:p>
          <a:p>
            <a:endParaRPr lang="en-US" dirty="0"/>
          </a:p>
          <a:p>
            <a:r>
              <a:rPr lang="en-US" b="1" dirty="0"/>
              <a:t>PACER.org/Bullying: </a:t>
            </a:r>
            <a:r>
              <a:rPr lang="en-US" dirty="0"/>
              <a:t>This is the portal page for parents and educators to access bullying resources, which include educational toolkits, awareness toolkits, contest ideas, promotional products and more.</a:t>
            </a:r>
          </a:p>
          <a:p>
            <a:r>
              <a:rPr lang="en-US" b="1" dirty="0" err="1"/>
              <a:t>PACERTeensAgainstBullying</a:t>
            </a:r>
            <a:r>
              <a:rPr lang="en-US" b="1" dirty="0"/>
              <a:t>: </a:t>
            </a:r>
            <a:r>
              <a:rPr lang="en-US" dirty="0"/>
              <a:t>Created by and for teens, this website is a place for middle and high school students to find ways to address bullying, to take action, to be heard, and to own an important social cause.</a:t>
            </a:r>
          </a:p>
          <a:p>
            <a:r>
              <a:rPr lang="en-US" b="1" dirty="0" err="1"/>
              <a:t>PACERKidsAgainstBullying</a:t>
            </a:r>
            <a:r>
              <a:rPr lang="en-US" b="1" dirty="0"/>
              <a:t>: </a:t>
            </a:r>
            <a:r>
              <a:rPr lang="en-US" dirty="0"/>
              <a:t>A creative, innovative and educational website designed for elementary school students to learn about bullying prevention, engage in activities and be inspired to take action</a:t>
            </a:r>
          </a:p>
          <a:p>
            <a:endParaRPr lang="en-US" dirty="0"/>
          </a:p>
          <a:p>
            <a:endParaRPr lang="en-US" dirty="0"/>
          </a:p>
        </p:txBody>
      </p:sp>
      <p:sp>
        <p:nvSpPr>
          <p:cNvPr id="4" name="Slide Number Placeholder 3"/>
          <p:cNvSpPr>
            <a:spLocks noGrp="1"/>
          </p:cNvSpPr>
          <p:nvPr>
            <p:ph type="sldNum" sz="quarter" idx="10"/>
          </p:nvPr>
        </p:nvSpPr>
        <p:spPr/>
        <p:txBody>
          <a:bodyPr/>
          <a:lstStyle/>
          <a:p>
            <a:fld id="{F7B594CE-FCC4-4097-800C-41DDB14E888B}" type="slidenum">
              <a:rPr lang="en-US" smtClean="0"/>
              <a:t>0</a:t>
            </a:fld>
            <a:endParaRPr lang="en-US"/>
          </a:p>
        </p:txBody>
      </p:sp>
    </p:spTree>
    <p:extLst>
      <p:ext uri="{BB962C8B-B14F-4D97-AF65-F5344CB8AC3E}">
        <p14:creationId xmlns:p14="http://schemas.microsoft.com/office/powerpoint/2010/main" val="1348821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F7B594CE-FCC4-4097-800C-41DDB14E888B}" type="slidenum">
              <a:rPr lang="en-US" smtClean="0"/>
              <a:t>1</a:t>
            </a:fld>
            <a:endParaRPr lang="en-US"/>
          </a:p>
        </p:txBody>
      </p:sp>
    </p:spTree>
    <p:extLst>
      <p:ext uri="{BB962C8B-B14F-4D97-AF65-F5344CB8AC3E}">
        <p14:creationId xmlns:p14="http://schemas.microsoft.com/office/powerpoint/2010/main" val="29020845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B594CE-FCC4-4097-800C-41DDB14E888B}" type="slidenum">
              <a:rPr lang="en-US" smtClean="0"/>
              <a:t>2</a:t>
            </a:fld>
            <a:endParaRPr lang="en-US"/>
          </a:p>
        </p:txBody>
      </p:sp>
    </p:spTree>
    <p:extLst>
      <p:ext uri="{BB962C8B-B14F-4D97-AF65-F5344CB8AC3E}">
        <p14:creationId xmlns:p14="http://schemas.microsoft.com/office/powerpoint/2010/main" val="26526146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mn-lt"/>
              <a:ea typeface="+mn-ea"/>
              <a:cs typeface="+mn-cs"/>
            </a:endParaRPr>
          </a:p>
        </p:txBody>
      </p:sp>
      <p:sp>
        <p:nvSpPr>
          <p:cNvPr id="4" name="Slide Number Placeholder 3"/>
          <p:cNvSpPr>
            <a:spLocks noGrp="1"/>
          </p:cNvSpPr>
          <p:nvPr>
            <p:ph type="sldNum" sz="quarter" idx="10"/>
          </p:nvPr>
        </p:nvSpPr>
        <p:spPr/>
        <p:txBody>
          <a:bodyPr/>
          <a:lstStyle/>
          <a:p>
            <a:fld id="{F7B594CE-FCC4-4097-800C-41DDB14E888B}" type="slidenum">
              <a:rPr lang="en-US" smtClean="0"/>
              <a:t>4</a:t>
            </a:fld>
            <a:endParaRPr lang="en-US"/>
          </a:p>
        </p:txBody>
      </p:sp>
    </p:spTree>
    <p:extLst>
      <p:ext uri="{BB962C8B-B14F-4D97-AF65-F5344CB8AC3E}">
        <p14:creationId xmlns:p14="http://schemas.microsoft.com/office/powerpoint/2010/main" val="14476746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mn-lt"/>
              <a:ea typeface="+mn-ea"/>
              <a:cs typeface="+mn-cs"/>
            </a:endParaRPr>
          </a:p>
        </p:txBody>
      </p:sp>
      <p:sp>
        <p:nvSpPr>
          <p:cNvPr id="4" name="Slide Number Placeholder 3"/>
          <p:cNvSpPr>
            <a:spLocks noGrp="1"/>
          </p:cNvSpPr>
          <p:nvPr>
            <p:ph type="sldNum" sz="quarter" idx="10"/>
          </p:nvPr>
        </p:nvSpPr>
        <p:spPr/>
        <p:txBody>
          <a:bodyPr/>
          <a:lstStyle/>
          <a:p>
            <a:fld id="{F7B594CE-FCC4-4097-800C-41DDB14E888B}" type="slidenum">
              <a:rPr lang="en-US" smtClean="0"/>
              <a:t>5</a:t>
            </a:fld>
            <a:endParaRPr lang="en-US"/>
          </a:p>
        </p:txBody>
      </p:sp>
    </p:spTree>
    <p:extLst>
      <p:ext uri="{BB962C8B-B14F-4D97-AF65-F5344CB8AC3E}">
        <p14:creationId xmlns:p14="http://schemas.microsoft.com/office/powerpoint/2010/main" val="15522603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B594CE-FCC4-4097-800C-41DDB14E888B}" type="slidenum">
              <a:rPr lang="en-US" smtClean="0"/>
              <a:t>6</a:t>
            </a:fld>
            <a:endParaRPr lang="en-US"/>
          </a:p>
        </p:txBody>
      </p:sp>
    </p:spTree>
    <p:extLst>
      <p:ext uri="{BB962C8B-B14F-4D97-AF65-F5344CB8AC3E}">
        <p14:creationId xmlns:p14="http://schemas.microsoft.com/office/powerpoint/2010/main" val="2211816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mn-lt"/>
              <a:ea typeface="+mn-ea"/>
              <a:cs typeface="+mn-cs"/>
            </a:endParaRPr>
          </a:p>
        </p:txBody>
      </p:sp>
      <p:sp>
        <p:nvSpPr>
          <p:cNvPr id="4" name="Slide Number Placeholder 3"/>
          <p:cNvSpPr>
            <a:spLocks noGrp="1"/>
          </p:cNvSpPr>
          <p:nvPr>
            <p:ph type="sldNum" sz="quarter" idx="10"/>
          </p:nvPr>
        </p:nvSpPr>
        <p:spPr/>
        <p:txBody>
          <a:bodyPr/>
          <a:lstStyle/>
          <a:p>
            <a:fld id="{F7B594CE-FCC4-4097-800C-41DDB14E888B}" type="slidenum">
              <a:rPr lang="en-US" smtClean="0"/>
              <a:t>9</a:t>
            </a:fld>
            <a:endParaRPr lang="en-US"/>
          </a:p>
        </p:txBody>
      </p:sp>
    </p:spTree>
    <p:extLst>
      <p:ext uri="{BB962C8B-B14F-4D97-AF65-F5344CB8AC3E}">
        <p14:creationId xmlns:p14="http://schemas.microsoft.com/office/powerpoint/2010/main" val="84493901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p:spTree>
      <p:nvGrpSpPr>
        <p:cNvPr id="1" name=""/>
        <p:cNvGrpSpPr/>
        <p:nvPr/>
      </p:nvGrpSpPr>
      <p:grpSpPr>
        <a:xfrm>
          <a:off x="0" y="0"/>
          <a:ext cx="0" cy="0"/>
          <a:chOff x="0" y="0"/>
          <a:chExt cx="0" cy="0"/>
        </a:xfrm>
      </p:grpSpPr>
      <p:sp>
        <p:nvSpPr>
          <p:cNvPr id="2" name="Rectangle 1"/>
          <p:cNvSpPr/>
          <p:nvPr userDrawn="1"/>
        </p:nvSpPr>
        <p:spPr>
          <a:xfrm>
            <a:off x="289560" y="269240"/>
            <a:ext cx="8564880" cy="6319520"/>
          </a:xfrm>
          <a:prstGeom prst="rect">
            <a:avLst/>
          </a:prstGeom>
          <a:noFill/>
          <a:ln w="38100">
            <a:solidFill>
              <a:srgbClr val="762B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userDrawn="1"/>
        </p:nvSpPr>
        <p:spPr>
          <a:xfrm>
            <a:off x="2123440" y="6268720"/>
            <a:ext cx="4897120" cy="46736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Placeholder 1"/>
          <p:cNvSpPr>
            <a:spLocks noGrp="1"/>
          </p:cNvSpPr>
          <p:nvPr>
            <p:ph type="title"/>
          </p:nvPr>
        </p:nvSpPr>
        <p:spPr>
          <a:xfrm>
            <a:off x="1203325" y="2690153"/>
            <a:ext cx="6737350" cy="561047"/>
          </a:xfrm>
          <a:prstGeom prst="rect">
            <a:avLst/>
          </a:prstGeom>
        </p:spPr>
        <p:txBody>
          <a:bodyPr vert="horz" lIns="91440" tIns="45720" rIns="91440" bIns="45720" rtlCol="0" anchor="ctr">
            <a:normAutofit/>
          </a:bodyPr>
          <a:lstStyle>
            <a:lvl1pPr algn="ctr">
              <a:defRPr/>
            </a:lvl1pPr>
          </a:lstStyle>
          <a:p>
            <a:r>
              <a:rPr lang="en-US" dirty="0"/>
              <a:t>Click to edit Master title style</a:t>
            </a:r>
          </a:p>
        </p:txBody>
      </p:sp>
      <p:sp>
        <p:nvSpPr>
          <p:cNvPr id="7" name="Text Placeholder 2"/>
          <p:cNvSpPr>
            <a:spLocks noGrp="1"/>
          </p:cNvSpPr>
          <p:nvPr>
            <p:ph idx="1"/>
          </p:nvPr>
        </p:nvSpPr>
        <p:spPr>
          <a:xfrm>
            <a:off x="1203325" y="3251201"/>
            <a:ext cx="6737350" cy="396240"/>
          </a:xfrm>
          <a:prstGeom prst="rect">
            <a:avLst/>
          </a:prstGeom>
        </p:spPr>
        <p:txBody>
          <a:bodyPr vert="horz" lIns="91440" tIns="45720" rIns="91440" bIns="45720" rtlCol="0">
            <a:normAutofit/>
          </a:bodyPr>
          <a:lstStyle>
            <a:lvl1pPr marL="0" indent="0" algn="ctr">
              <a:buNone/>
              <a:defRPr>
                <a:solidFill>
                  <a:schemeClr val="accent4">
                    <a:lumMod val="60000"/>
                    <a:lumOff val="40000"/>
                  </a:schemeClr>
                </a:solidFill>
              </a:defRPr>
            </a:lvl1pPr>
          </a:lstStyle>
          <a:p>
            <a:pPr lvl="0"/>
            <a:r>
              <a:rPr lang="en-US" dirty="0"/>
              <a:t>Click to edit Master text styles</a:t>
            </a:r>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122888" y="5465681"/>
            <a:ext cx="896152" cy="864398"/>
          </a:xfrm>
          <a:prstGeom prst="rect">
            <a:avLst/>
          </a:prstGeom>
        </p:spPr>
      </p:pic>
      <p:grpSp>
        <p:nvGrpSpPr>
          <p:cNvPr id="9" name="Group 8"/>
          <p:cNvGrpSpPr/>
          <p:nvPr userDrawn="1"/>
        </p:nvGrpSpPr>
        <p:grpSpPr>
          <a:xfrm>
            <a:off x="2493645" y="6390640"/>
            <a:ext cx="3875063" cy="370332"/>
            <a:chOff x="2625725" y="6380480"/>
            <a:chExt cx="3875063" cy="370332"/>
          </a:xfrm>
        </p:grpSpPr>
        <p:sp>
          <p:nvSpPr>
            <p:cNvPr id="13" name="Text Placeholder 2"/>
            <p:cNvSpPr txBox="1">
              <a:spLocks/>
            </p:cNvSpPr>
            <p:nvPr userDrawn="1"/>
          </p:nvSpPr>
          <p:spPr>
            <a:xfrm>
              <a:off x="2625725" y="6441441"/>
              <a:ext cx="2637155" cy="264159"/>
            </a:xfrm>
            <a:prstGeom prst="rect">
              <a:avLst/>
            </a:prstGeom>
          </p:spPr>
          <p:txBody>
            <a:bodyPr vert="horz" lIns="91440" tIns="45720" rIns="91440" bIns="45720" rtlCol="0">
              <a:normAutofit/>
            </a:bodyPr>
            <a:lstStyle>
              <a:lvl1pPr marL="0" indent="0" algn="ctr" defTabSz="685800" rtl="0" eaLnBrk="1" latinLnBrk="0" hangingPunct="1">
                <a:lnSpc>
                  <a:spcPct val="90000"/>
                </a:lnSpc>
                <a:spcBef>
                  <a:spcPts val="750"/>
                </a:spcBef>
                <a:buFont typeface="Arial"/>
                <a:buNone/>
                <a:defRPr sz="1800" b="0" i="0" kern="1200">
                  <a:solidFill>
                    <a:schemeClr val="accent4">
                      <a:lumMod val="60000"/>
                      <a:lumOff val="40000"/>
                    </a:schemeClr>
                  </a:solidFill>
                  <a:latin typeface="Arial" charset="0"/>
                  <a:ea typeface="Arial" charset="0"/>
                  <a:cs typeface="Arial" charset="0"/>
                </a:defRPr>
              </a:lvl1pPr>
              <a:lvl2pPr marL="342900" indent="0" algn="ctr" defTabSz="685800" rtl="0" eaLnBrk="1" latinLnBrk="0" hangingPunct="1">
                <a:lnSpc>
                  <a:spcPct val="90000"/>
                </a:lnSpc>
                <a:spcBef>
                  <a:spcPts val="375"/>
                </a:spcBef>
                <a:buFont typeface="Arial"/>
                <a:buNone/>
                <a:defRPr sz="1800" b="0" i="0" kern="1200">
                  <a:solidFill>
                    <a:schemeClr val="accent4">
                      <a:lumMod val="75000"/>
                    </a:schemeClr>
                  </a:solidFill>
                  <a:latin typeface="Arial" charset="0"/>
                  <a:ea typeface="Arial" charset="0"/>
                  <a:cs typeface="Arial" charset="0"/>
                </a:defRPr>
              </a:lvl2pPr>
              <a:lvl3pPr marL="685800" indent="0" algn="ctr" defTabSz="685800" rtl="0" eaLnBrk="1" latinLnBrk="0" hangingPunct="1">
                <a:lnSpc>
                  <a:spcPct val="90000"/>
                </a:lnSpc>
                <a:spcBef>
                  <a:spcPts val="375"/>
                </a:spcBef>
                <a:buFont typeface="Arial"/>
                <a:buNone/>
                <a:defRPr sz="1800" b="0" i="0" kern="1200">
                  <a:solidFill>
                    <a:schemeClr val="accent4">
                      <a:lumMod val="75000"/>
                    </a:schemeClr>
                  </a:solidFill>
                  <a:latin typeface="Arial" charset="0"/>
                  <a:ea typeface="Arial" charset="0"/>
                  <a:cs typeface="Arial" charset="0"/>
                </a:defRPr>
              </a:lvl3pPr>
              <a:lvl4pPr marL="1028700" indent="0" algn="ctr" defTabSz="685800" rtl="0" eaLnBrk="1" latinLnBrk="0" hangingPunct="1">
                <a:lnSpc>
                  <a:spcPct val="90000"/>
                </a:lnSpc>
                <a:spcBef>
                  <a:spcPts val="375"/>
                </a:spcBef>
                <a:buFont typeface="Arial"/>
                <a:buNone/>
                <a:defRPr sz="1800" b="0" i="0" kern="1200">
                  <a:solidFill>
                    <a:schemeClr val="accent4">
                      <a:lumMod val="75000"/>
                    </a:schemeClr>
                  </a:solidFill>
                  <a:latin typeface="Arial" charset="0"/>
                  <a:ea typeface="Arial" charset="0"/>
                  <a:cs typeface="Arial" charset="0"/>
                </a:defRPr>
              </a:lvl4pPr>
              <a:lvl5pPr marL="1371600" indent="0" algn="ctr" defTabSz="685800" rtl="0" eaLnBrk="1" latinLnBrk="0" hangingPunct="1">
                <a:lnSpc>
                  <a:spcPct val="90000"/>
                </a:lnSpc>
                <a:spcBef>
                  <a:spcPts val="375"/>
                </a:spcBef>
                <a:buFont typeface="Arial"/>
                <a:buNone/>
                <a:defRPr sz="1800" b="0" i="0" kern="1200">
                  <a:solidFill>
                    <a:schemeClr val="accent4">
                      <a:lumMod val="75000"/>
                    </a:schemeClr>
                  </a:solidFill>
                  <a:latin typeface="Arial" charset="0"/>
                  <a:ea typeface="Arial" charset="0"/>
                  <a:cs typeface="Arial" charset="0"/>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a:lstStyle>
            <a:p>
              <a:pPr algn="r"/>
              <a:r>
                <a:rPr lang="en-US" sz="1100" dirty="0"/>
                <a:t>Made possible with the</a:t>
              </a:r>
              <a:r>
                <a:rPr lang="en-US" sz="1100" baseline="0" dirty="0"/>
                <a:t> support from</a:t>
              </a:r>
              <a:endParaRPr lang="en-US" sz="1100" dirty="0"/>
            </a:p>
          </p:txBody>
        </p:sp>
        <p:pic>
          <p:nvPicPr>
            <p:cNvPr id="14" name="Picture 1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325130" y="6380480"/>
              <a:ext cx="1175658" cy="370332"/>
            </a:xfrm>
            <a:prstGeom prst="rect">
              <a:avLst/>
            </a:prstGeom>
          </p:spPr>
        </p:pic>
      </p:grpSp>
    </p:spTree>
    <p:extLst>
      <p:ext uri="{BB962C8B-B14F-4D97-AF65-F5344CB8AC3E}">
        <p14:creationId xmlns:p14="http://schemas.microsoft.com/office/powerpoint/2010/main" val="1482246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Drag picture to placeholder or click icon to add</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64511984-BC28-4786-8C14-DA577790B261}" type="slidenum">
              <a:rPr lang="en-US" smtClean="0"/>
              <a:t>‹#›</a:t>
            </a:fld>
            <a:endParaRPr lang="en-US"/>
          </a:p>
        </p:txBody>
      </p:sp>
      <p:sp>
        <p:nvSpPr>
          <p:cNvPr id="9" name="Footer Placeholder 4"/>
          <p:cNvSpPr>
            <a:spLocks noGrp="1"/>
          </p:cNvSpPr>
          <p:nvPr>
            <p:ph type="ftr" sz="quarter" idx="11"/>
          </p:nvPr>
        </p:nvSpPr>
        <p:spPr>
          <a:xfrm>
            <a:off x="1168400" y="6396991"/>
            <a:ext cx="4804410" cy="365125"/>
          </a:xfrm>
        </p:spPr>
        <p:txBody>
          <a:bodyPr/>
          <a:lstStyle/>
          <a:p>
            <a:r>
              <a:rPr lang="en-US"/>
              <a:t>PACER’s National Bullying Prevention Center ©2018</a:t>
            </a:r>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48168" y="6370319"/>
            <a:ext cx="421743" cy="406799"/>
          </a:xfrm>
          <a:prstGeom prst="rect">
            <a:avLst/>
          </a:prstGeom>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64511984-BC28-4786-8C14-DA577790B261}" type="slidenum">
              <a:rPr lang="en-US" smtClean="0"/>
              <a:t>‹#›</a:t>
            </a:fld>
            <a:endParaRPr lang="en-US"/>
          </a:p>
        </p:txBody>
      </p:sp>
      <p:sp>
        <p:nvSpPr>
          <p:cNvPr id="8" name="Footer Placeholder 4"/>
          <p:cNvSpPr>
            <a:spLocks noGrp="1"/>
          </p:cNvSpPr>
          <p:nvPr>
            <p:ph type="ftr" sz="quarter" idx="11"/>
          </p:nvPr>
        </p:nvSpPr>
        <p:spPr>
          <a:xfrm>
            <a:off x="1168400" y="6396991"/>
            <a:ext cx="4804410" cy="365125"/>
          </a:xfrm>
        </p:spPr>
        <p:txBody>
          <a:bodyPr/>
          <a:lstStyle/>
          <a:p>
            <a:r>
              <a:rPr lang="en-US"/>
              <a:t>PACER’s National Bullying Prevention Center ©2018</a:t>
            </a: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48168" y="6370319"/>
            <a:ext cx="421743" cy="406799"/>
          </a:xfrm>
          <a:prstGeom prst="rect">
            <a:avLst/>
          </a:prstGeom>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64511984-BC28-4786-8C14-DA577790B261}" type="slidenum">
              <a:rPr lang="en-US" smtClean="0"/>
              <a:t>‹#›</a:t>
            </a:fld>
            <a:endParaRPr lang="en-US"/>
          </a:p>
        </p:txBody>
      </p:sp>
      <p:sp>
        <p:nvSpPr>
          <p:cNvPr id="8" name="Footer Placeholder 4"/>
          <p:cNvSpPr>
            <a:spLocks noGrp="1"/>
          </p:cNvSpPr>
          <p:nvPr>
            <p:ph type="ftr" sz="quarter" idx="11"/>
          </p:nvPr>
        </p:nvSpPr>
        <p:spPr>
          <a:xfrm>
            <a:off x="1168400" y="6396991"/>
            <a:ext cx="4804410" cy="365125"/>
          </a:xfrm>
        </p:spPr>
        <p:txBody>
          <a:bodyPr/>
          <a:lstStyle/>
          <a:p>
            <a:r>
              <a:rPr lang="en-US"/>
              <a:t>PACER’s National Bullying Prevention Center ©2018</a:t>
            </a: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48168" y="6370319"/>
            <a:ext cx="421743" cy="406799"/>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PACER’s National Bullying Prevention Center ©2018</a:t>
            </a:r>
          </a:p>
        </p:txBody>
      </p:sp>
      <p:sp>
        <p:nvSpPr>
          <p:cNvPr id="6" name="Slide Number Placeholder 5"/>
          <p:cNvSpPr>
            <a:spLocks noGrp="1"/>
          </p:cNvSpPr>
          <p:nvPr>
            <p:ph type="sldNum" sz="quarter" idx="12"/>
          </p:nvPr>
        </p:nvSpPr>
        <p:spPr/>
        <p:txBody>
          <a:bodyPr/>
          <a:lstStyle/>
          <a:p>
            <a:fld id="{64511984-BC28-4786-8C14-DA577790B261}" type="slidenum">
              <a:rPr lang="en-US" smtClean="0"/>
              <a:t>‹#›</a:t>
            </a:fld>
            <a:endParaRPr lang="en-US"/>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48168" y="6370319"/>
            <a:ext cx="421743" cy="406799"/>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a:buClr>
                <a:srgbClr val="762B85"/>
              </a:buClr>
              <a:defRPr/>
            </a:lvl1pPr>
            <a:lvl2pPr>
              <a:buClr>
                <a:srgbClr val="762B85"/>
              </a:buClr>
              <a:defRPr/>
            </a:lvl2pPr>
            <a:lvl3pPr>
              <a:buClr>
                <a:srgbClr val="762B85"/>
              </a:buClr>
              <a:defRPr/>
            </a:lvl3pPr>
            <a:lvl4pPr>
              <a:buClr>
                <a:srgbClr val="762B85"/>
              </a:buClr>
              <a:defRPr/>
            </a:lvl4pPr>
            <a:lvl5pPr>
              <a:buClr>
                <a:srgbClr val="762B85"/>
              </a:buCl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p:txBody>
          <a:bodyPr/>
          <a:lstStyle/>
          <a:p>
            <a:fld id="{64511984-BC28-4786-8C14-DA577790B261}" type="slidenum">
              <a:rPr lang="en-US" smtClean="0"/>
              <a:t>‹#›</a:t>
            </a:fld>
            <a:endParaRPr lang="en-US"/>
          </a:p>
        </p:txBody>
      </p:sp>
      <p:sp>
        <p:nvSpPr>
          <p:cNvPr id="12" name="Footer Placeholder 4"/>
          <p:cNvSpPr>
            <a:spLocks noGrp="1"/>
          </p:cNvSpPr>
          <p:nvPr>
            <p:ph type="ftr" sz="quarter" idx="11"/>
          </p:nvPr>
        </p:nvSpPr>
        <p:spPr>
          <a:xfrm>
            <a:off x="1168400" y="6396991"/>
            <a:ext cx="4804410" cy="365125"/>
          </a:xfrm>
        </p:spPr>
        <p:txBody>
          <a:bodyPr/>
          <a:lstStyle/>
          <a:p>
            <a:r>
              <a:rPr lang="en-US"/>
              <a:t>PACER’s National Bullying Prevention Center ©2018</a:t>
            </a:r>
          </a:p>
        </p:txBody>
      </p:sp>
      <p:pic>
        <p:nvPicPr>
          <p:cNvPr id="13" name="Pictur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48168" y="6370319"/>
            <a:ext cx="421743" cy="406799"/>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6" name="Slide Number Placeholder 5"/>
          <p:cNvSpPr>
            <a:spLocks noGrp="1"/>
          </p:cNvSpPr>
          <p:nvPr>
            <p:ph type="sldNum" sz="quarter" idx="12"/>
          </p:nvPr>
        </p:nvSpPr>
        <p:spPr/>
        <p:txBody>
          <a:bodyPr/>
          <a:lstStyle/>
          <a:p>
            <a:fld id="{64511984-BC28-4786-8C14-DA577790B261}" type="slidenum">
              <a:rPr lang="en-US" smtClean="0"/>
              <a:t>‹#›</a:t>
            </a:fld>
            <a:endParaRPr lang="en-US"/>
          </a:p>
        </p:txBody>
      </p:sp>
      <p:sp>
        <p:nvSpPr>
          <p:cNvPr id="8" name="Footer Placeholder 4"/>
          <p:cNvSpPr>
            <a:spLocks noGrp="1"/>
          </p:cNvSpPr>
          <p:nvPr>
            <p:ph type="ftr" sz="quarter" idx="11"/>
          </p:nvPr>
        </p:nvSpPr>
        <p:spPr>
          <a:xfrm>
            <a:off x="1168400" y="6396991"/>
            <a:ext cx="4804410" cy="365125"/>
          </a:xfrm>
        </p:spPr>
        <p:txBody>
          <a:bodyPr/>
          <a:lstStyle/>
          <a:p>
            <a:r>
              <a:rPr lang="en-US"/>
              <a:t>PACER’s National Bullying Prevention Center ©2018</a:t>
            </a: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48168" y="6370319"/>
            <a:ext cx="421743" cy="406799"/>
          </a:xfrm>
          <a:prstGeom prst="rect">
            <a:avLst/>
          </a:prstGeom>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p:txBody>
          <a:bodyPr/>
          <a:lstStyle/>
          <a:p>
            <a:fld id="{64511984-BC28-4786-8C14-DA577790B261}" type="slidenum">
              <a:rPr lang="en-US" smtClean="0"/>
              <a:t>‹#›</a:t>
            </a:fld>
            <a:endParaRPr lang="en-US"/>
          </a:p>
        </p:txBody>
      </p:sp>
      <p:sp>
        <p:nvSpPr>
          <p:cNvPr id="9" name="Footer Placeholder 4"/>
          <p:cNvSpPr>
            <a:spLocks noGrp="1"/>
          </p:cNvSpPr>
          <p:nvPr>
            <p:ph type="ftr" sz="quarter" idx="11"/>
          </p:nvPr>
        </p:nvSpPr>
        <p:spPr>
          <a:xfrm>
            <a:off x="1168400" y="6396991"/>
            <a:ext cx="4804410" cy="365125"/>
          </a:xfrm>
        </p:spPr>
        <p:txBody>
          <a:bodyPr/>
          <a:lstStyle/>
          <a:p>
            <a:r>
              <a:rPr lang="en-US"/>
              <a:t>PACER’s National Bullying Prevention Center ©2018</a:t>
            </a:r>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48168" y="6370319"/>
            <a:ext cx="421743" cy="406799"/>
          </a:xfrm>
          <a:prstGeom prst="rect">
            <a:avLst/>
          </a:prstGeom>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p:txBody>
          <a:bodyPr/>
          <a:lstStyle/>
          <a:p>
            <a:fld id="{64511984-BC28-4786-8C14-DA577790B261}" type="slidenum">
              <a:rPr lang="en-US" smtClean="0"/>
              <a:t>‹#›</a:t>
            </a:fld>
            <a:endParaRPr lang="en-US"/>
          </a:p>
        </p:txBody>
      </p:sp>
      <p:sp>
        <p:nvSpPr>
          <p:cNvPr id="11" name="Footer Placeholder 4"/>
          <p:cNvSpPr>
            <a:spLocks noGrp="1"/>
          </p:cNvSpPr>
          <p:nvPr>
            <p:ph type="ftr" sz="quarter" idx="11"/>
          </p:nvPr>
        </p:nvSpPr>
        <p:spPr>
          <a:xfrm>
            <a:off x="1168400" y="6396991"/>
            <a:ext cx="4804410" cy="365125"/>
          </a:xfrm>
        </p:spPr>
        <p:txBody>
          <a:bodyPr/>
          <a:lstStyle/>
          <a:p>
            <a:r>
              <a:rPr lang="en-US"/>
              <a:t>PACER’s National Bullying Prevention Center ©2018</a:t>
            </a:r>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48168" y="6370319"/>
            <a:ext cx="421743" cy="406799"/>
          </a:xfrm>
          <a:prstGeom prst="rect">
            <a:avLst/>
          </a:prstGeom>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p:txBody>
          <a:bodyPr/>
          <a:lstStyle/>
          <a:p>
            <a:fld id="{64511984-BC28-4786-8C14-DA577790B261}" type="slidenum">
              <a:rPr lang="en-US" smtClean="0"/>
              <a:t>‹#›</a:t>
            </a:fld>
            <a:endParaRPr lang="en-US"/>
          </a:p>
        </p:txBody>
      </p:sp>
      <p:sp>
        <p:nvSpPr>
          <p:cNvPr id="7" name="Footer Placeholder 4"/>
          <p:cNvSpPr>
            <a:spLocks noGrp="1"/>
          </p:cNvSpPr>
          <p:nvPr>
            <p:ph type="ftr" sz="quarter" idx="11"/>
          </p:nvPr>
        </p:nvSpPr>
        <p:spPr>
          <a:xfrm>
            <a:off x="1168400" y="6396991"/>
            <a:ext cx="4804410" cy="365125"/>
          </a:xfrm>
        </p:spPr>
        <p:txBody>
          <a:bodyPr/>
          <a:lstStyle/>
          <a:p>
            <a:r>
              <a:rPr lang="en-US"/>
              <a:t>PACER’s National Bullying Prevention Center ©2018</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48168" y="6370319"/>
            <a:ext cx="421743" cy="406799"/>
          </a:xfrm>
          <a:prstGeom prst="rect">
            <a:avLst/>
          </a:prstGeom>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64511984-BC28-4786-8C14-DA577790B261}" type="slidenum">
              <a:rPr lang="en-US" smtClean="0"/>
              <a:t>‹#›</a:t>
            </a:fld>
            <a:endParaRPr lang="en-US"/>
          </a:p>
        </p:txBody>
      </p:sp>
      <p:sp>
        <p:nvSpPr>
          <p:cNvPr id="6" name="Footer Placeholder 4"/>
          <p:cNvSpPr>
            <a:spLocks noGrp="1"/>
          </p:cNvSpPr>
          <p:nvPr>
            <p:ph type="ftr" sz="quarter" idx="11"/>
          </p:nvPr>
        </p:nvSpPr>
        <p:spPr>
          <a:xfrm>
            <a:off x="1168400" y="6396991"/>
            <a:ext cx="4804410" cy="365125"/>
          </a:xfrm>
        </p:spPr>
        <p:txBody>
          <a:bodyPr/>
          <a:lstStyle/>
          <a:p>
            <a:r>
              <a:rPr lang="en-US"/>
              <a:t>PACER’s National Bullying Prevention Center ©2018</a:t>
            </a:r>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48168" y="6370319"/>
            <a:ext cx="421743" cy="406799"/>
          </a:xfrm>
          <a:prstGeom prst="rect">
            <a:avLst/>
          </a:prstGeom>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64511984-BC28-4786-8C14-DA577790B261}" type="slidenum">
              <a:rPr lang="en-US" smtClean="0"/>
              <a:t>‹#›</a:t>
            </a:fld>
            <a:endParaRPr lang="en-US"/>
          </a:p>
        </p:txBody>
      </p:sp>
      <p:sp>
        <p:nvSpPr>
          <p:cNvPr id="9" name="Footer Placeholder 4"/>
          <p:cNvSpPr>
            <a:spLocks noGrp="1"/>
          </p:cNvSpPr>
          <p:nvPr>
            <p:ph type="ftr" sz="quarter" idx="11"/>
          </p:nvPr>
        </p:nvSpPr>
        <p:spPr>
          <a:xfrm>
            <a:off x="1168400" y="6396991"/>
            <a:ext cx="4804410" cy="365125"/>
          </a:xfrm>
        </p:spPr>
        <p:txBody>
          <a:bodyPr/>
          <a:lstStyle/>
          <a:p>
            <a:r>
              <a:rPr lang="en-US"/>
              <a:t>PACER’s National Bullying Prevention Center ©2018</a:t>
            </a:r>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48168" y="6370319"/>
            <a:ext cx="421743" cy="406799"/>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7" name="Rectangle 6"/>
          <p:cNvSpPr/>
          <p:nvPr userDrawn="1"/>
        </p:nvSpPr>
        <p:spPr>
          <a:xfrm>
            <a:off x="289560" y="269240"/>
            <a:ext cx="8564880" cy="6319520"/>
          </a:xfrm>
          <a:prstGeom prst="rect">
            <a:avLst/>
          </a:prstGeom>
          <a:noFill/>
          <a:ln w="38100">
            <a:solidFill>
              <a:srgbClr val="762B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userDrawn="1"/>
        </p:nvSpPr>
        <p:spPr>
          <a:xfrm>
            <a:off x="508000" y="6268720"/>
            <a:ext cx="3505200" cy="46736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8483600" y="3195320"/>
            <a:ext cx="660400" cy="46736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1168400" y="6396991"/>
            <a:ext cx="4804410" cy="365125"/>
          </a:xfrm>
          <a:prstGeom prst="rect">
            <a:avLst/>
          </a:prstGeom>
        </p:spPr>
        <p:txBody>
          <a:bodyPr vert="horz" lIns="91440" tIns="45720" rIns="91440" bIns="45720" rtlCol="0" anchor="ctr"/>
          <a:lstStyle>
            <a:lvl1pPr algn="l">
              <a:defRPr sz="900">
                <a:solidFill>
                  <a:schemeClr val="bg2"/>
                </a:solidFill>
              </a:defRPr>
            </a:lvl1pPr>
          </a:lstStyle>
          <a:p>
            <a:r>
              <a:rPr lang="en-US"/>
              <a:t>PACER’s National Bullying Prevention Center ©2018</a:t>
            </a:r>
            <a:endParaRPr lang="en-US" dirty="0"/>
          </a:p>
        </p:txBody>
      </p:sp>
      <p:sp>
        <p:nvSpPr>
          <p:cNvPr id="6" name="Slide Number Placeholder 5"/>
          <p:cNvSpPr>
            <a:spLocks noGrp="1"/>
          </p:cNvSpPr>
          <p:nvPr>
            <p:ph type="sldNum" sz="quarter" idx="4"/>
          </p:nvPr>
        </p:nvSpPr>
        <p:spPr>
          <a:xfrm>
            <a:off x="8564880" y="3169920"/>
            <a:ext cx="599440" cy="467360"/>
          </a:xfrm>
          <a:prstGeom prst="rect">
            <a:avLst/>
          </a:prstGeom>
        </p:spPr>
        <p:txBody>
          <a:bodyPr vert="horz" lIns="91440" tIns="45720" rIns="91440" bIns="45720" rtlCol="0" anchor="ctr"/>
          <a:lstStyle>
            <a:lvl1pPr algn="ctr">
              <a:defRPr sz="1200">
                <a:solidFill>
                  <a:schemeClr val="bg2"/>
                </a:solidFill>
                <a:latin typeface="+mn-lt"/>
              </a:defRPr>
            </a:lvl1pPr>
          </a:lstStyle>
          <a:p>
            <a:fld id="{64511984-BC28-4786-8C14-DA577790B261}" type="slidenum">
              <a:rPr lang="en-US" smtClean="0"/>
              <a:pPr/>
              <a:t>‹#›</a:t>
            </a:fld>
            <a:endParaRPr lang="en-US" dirty="0"/>
          </a:p>
        </p:txBody>
      </p:sp>
    </p:spTree>
    <p:extLst>
      <p:ext uri="{BB962C8B-B14F-4D97-AF65-F5344CB8AC3E}">
        <p14:creationId xmlns:p14="http://schemas.microsoft.com/office/powerpoint/2010/main" val="2080006013"/>
      </p:ext>
    </p:extLst>
  </p:cSld>
  <p:clrMap bg1="dk1" tx1="lt1" bg2="dk2" tx2="lt2" accent1="accent1" accent2="accent2" accent3="accent3" accent4="accent4" accent5="accent5" accent6="accent6" hlink="hlink" folHlink="folHlink"/>
  <p:sldLayoutIdLst>
    <p:sldLayoutId id="2147483673"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Lst>
  <p:hf hdr="0" dt="0"/>
  <p:txStyles>
    <p:titleStyle>
      <a:lvl1pPr algn="l" defTabSz="685800" rtl="0" eaLnBrk="1" latinLnBrk="0" hangingPunct="1">
        <a:lnSpc>
          <a:spcPct val="90000"/>
        </a:lnSpc>
        <a:spcBef>
          <a:spcPct val="0"/>
        </a:spcBef>
        <a:buNone/>
        <a:defRPr sz="3300" b="0" i="0" kern="1200">
          <a:solidFill>
            <a:schemeClr val="bg1"/>
          </a:solidFill>
          <a:latin typeface="Arial" charset="0"/>
          <a:ea typeface="Arial" charset="0"/>
          <a:cs typeface="Arial" charset="0"/>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171450" indent="-171450" algn="l" defTabSz="685800" rtl="0" eaLnBrk="1" latinLnBrk="0" hangingPunct="1">
        <a:lnSpc>
          <a:spcPct val="90000"/>
        </a:lnSpc>
        <a:spcBef>
          <a:spcPts val="750"/>
        </a:spcBef>
        <a:buFont typeface="Arial"/>
        <a:buChar char="•"/>
        <a:defRPr sz="2100" b="0" i="0" kern="1200">
          <a:solidFill>
            <a:schemeClr val="accent4">
              <a:lumMod val="75000"/>
            </a:schemeClr>
          </a:solidFill>
          <a:latin typeface="Arial" charset="0"/>
          <a:ea typeface="Arial" charset="0"/>
          <a:cs typeface="Arial" charset="0"/>
        </a:defRPr>
      </a:lvl1pPr>
      <a:lvl2pPr marL="514350" indent="-171450" algn="l" defTabSz="685800" rtl="0" eaLnBrk="1" latinLnBrk="0" hangingPunct="1">
        <a:lnSpc>
          <a:spcPct val="90000"/>
        </a:lnSpc>
        <a:spcBef>
          <a:spcPts val="375"/>
        </a:spcBef>
        <a:buFont typeface="Arial"/>
        <a:buChar char="•"/>
        <a:defRPr sz="1800" b="0" i="0" kern="1200">
          <a:solidFill>
            <a:schemeClr val="accent4">
              <a:lumMod val="75000"/>
            </a:schemeClr>
          </a:solidFill>
          <a:latin typeface="Arial" charset="0"/>
          <a:ea typeface="Arial" charset="0"/>
          <a:cs typeface="Arial" charset="0"/>
        </a:defRPr>
      </a:lvl2pPr>
      <a:lvl3pPr marL="857250" indent="-171450" algn="l" defTabSz="685800" rtl="0" eaLnBrk="1" latinLnBrk="0" hangingPunct="1">
        <a:lnSpc>
          <a:spcPct val="90000"/>
        </a:lnSpc>
        <a:spcBef>
          <a:spcPts val="375"/>
        </a:spcBef>
        <a:buFont typeface="Arial"/>
        <a:buChar char="•"/>
        <a:defRPr sz="1500" b="0" i="0" kern="1200">
          <a:solidFill>
            <a:schemeClr val="accent4">
              <a:lumMod val="75000"/>
            </a:schemeClr>
          </a:solidFill>
          <a:latin typeface="Arial" charset="0"/>
          <a:ea typeface="Arial" charset="0"/>
          <a:cs typeface="Arial" charset="0"/>
        </a:defRPr>
      </a:lvl3pPr>
      <a:lvl4pPr marL="1200150" indent="-171450" algn="l" defTabSz="685800" rtl="0" eaLnBrk="1" latinLnBrk="0" hangingPunct="1">
        <a:lnSpc>
          <a:spcPct val="90000"/>
        </a:lnSpc>
        <a:spcBef>
          <a:spcPts val="375"/>
        </a:spcBef>
        <a:buFont typeface="Arial"/>
        <a:buChar char="•"/>
        <a:defRPr sz="1350" b="0" i="0" kern="1200">
          <a:solidFill>
            <a:schemeClr val="accent4">
              <a:lumMod val="75000"/>
            </a:schemeClr>
          </a:solidFill>
          <a:latin typeface="Arial" charset="0"/>
          <a:ea typeface="Arial" charset="0"/>
          <a:cs typeface="Arial" charset="0"/>
        </a:defRPr>
      </a:lvl4pPr>
      <a:lvl5pPr marL="1543050" indent="-171450" algn="l" defTabSz="685800" rtl="0" eaLnBrk="1" latinLnBrk="0" hangingPunct="1">
        <a:lnSpc>
          <a:spcPct val="90000"/>
        </a:lnSpc>
        <a:spcBef>
          <a:spcPts val="375"/>
        </a:spcBef>
        <a:buFont typeface="Arial"/>
        <a:buChar char="•"/>
        <a:defRPr sz="1350" b="0" i="0" kern="1200">
          <a:solidFill>
            <a:schemeClr val="accent4">
              <a:lumMod val="75000"/>
            </a:schemeClr>
          </a:solidFill>
          <a:latin typeface="Arial" charset="0"/>
          <a:ea typeface="Arial" charset="0"/>
          <a:cs typeface="Arial" charset="0"/>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http://www.pacer.org/bullying/video/player.asp?video=118" TargetMode="External"/><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image" Target="../media/image4.jp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03325" y="2751113"/>
            <a:ext cx="6737350" cy="561047"/>
          </a:xfrm>
        </p:spPr>
        <p:txBody>
          <a:bodyPr>
            <a:noAutofit/>
          </a:bodyPr>
          <a:lstStyle/>
          <a:p>
            <a:r>
              <a:rPr lang="en-US" sz="4400" dirty="0"/>
              <a:t>Bullying Prevention 101</a:t>
            </a:r>
          </a:p>
        </p:txBody>
      </p:sp>
      <p:sp>
        <p:nvSpPr>
          <p:cNvPr id="3" name="Subtitle 2"/>
          <p:cNvSpPr>
            <a:spLocks noGrp="1"/>
          </p:cNvSpPr>
          <p:nvPr>
            <p:ph type="subTitle" idx="4294967295"/>
          </p:nvPr>
        </p:nvSpPr>
        <p:spPr>
          <a:xfrm>
            <a:off x="1143000" y="3328353"/>
            <a:ext cx="6858000" cy="522287"/>
          </a:xfrm>
        </p:spPr>
        <p:txBody>
          <a:bodyPr>
            <a:noAutofit/>
          </a:bodyPr>
          <a:lstStyle/>
          <a:p>
            <a:pPr marL="0" indent="0" algn="ctr">
              <a:buNone/>
            </a:pPr>
            <a:r>
              <a:rPr lang="en-US" sz="2000" dirty="0">
                <a:solidFill>
                  <a:schemeClr val="accent4">
                    <a:lumMod val="60000"/>
                    <a:lumOff val="40000"/>
                  </a:schemeClr>
                </a:solidFill>
              </a:rPr>
              <a:t>A guide for middle and high school students</a:t>
            </a:r>
          </a:p>
        </p:txBody>
      </p:sp>
    </p:spTree>
    <p:extLst>
      <p:ext uri="{BB962C8B-B14F-4D97-AF65-F5344CB8AC3E}">
        <p14:creationId xmlns:p14="http://schemas.microsoft.com/office/powerpoint/2010/main" val="38987281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761366"/>
            <a:ext cx="7886700" cy="1338828"/>
          </a:xfrm>
        </p:spPr>
        <p:txBody>
          <a:bodyPr anchor="t" anchorCtr="0">
            <a:spAutoFit/>
          </a:bodyPr>
          <a:lstStyle/>
          <a:p>
            <a:pPr algn="ctr">
              <a:lnSpc>
                <a:spcPct val="100000"/>
              </a:lnSpc>
            </a:pPr>
            <a:r>
              <a:rPr lang="en-US" dirty="0"/>
              <a:t>Opinion Poll:</a:t>
            </a:r>
            <a:br>
              <a:rPr lang="en-US" dirty="0"/>
            </a:br>
            <a:r>
              <a:rPr lang="en-US" sz="2400" dirty="0"/>
              <a:t>What is the most powerful action you can take to help someone being bullied? </a:t>
            </a:r>
          </a:p>
        </p:txBody>
      </p:sp>
      <p:sp>
        <p:nvSpPr>
          <p:cNvPr id="3" name="Content Placeholder 2"/>
          <p:cNvSpPr>
            <a:spLocks noGrp="1"/>
          </p:cNvSpPr>
          <p:nvPr>
            <p:ph idx="1"/>
          </p:nvPr>
        </p:nvSpPr>
        <p:spPr>
          <a:xfrm>
            <a:off x="876300" y="2374120"/>
            <a:ext cx="7391400" cy="3709123"/>
          </a:xfrm>
        </p:spPr>
        <p:txBody>
          <a:bodyPr>
            <a:normAutofit/>
          </a:bodyPr>
          <a:lstStyle/>
          <a:p>
            <a:pPr marL="457200" indent="-457200">
              <a:spcBef>
                <a:spcPts val="600"/>
              </a:spcBef>
              <a:spcAft>
                <a:spcPts val="600"/>
              </a:spcAft>
              <a:buClr>
                <a:schemeClr val="bg2"/>
              </a:buClr>
              <a:buFont typeface="+mj-lt"/>
              <a:buAutoNum type="arabicPeriod"/>
            </a:pPr>
            <a:r>
              <a:rPr lang="en-US" sz="2400" dirty="0"/>
              <a:t>Tell them that they don't deserve it.</a:t>
            </a:r>
          </a:p>
          <a:p>
            <a:pPr marL="457200" indent="-457200">
              <a:spcBef>
                <a:spcPts val="600"/>
              </a:spcBef>
              <a:spcAft>
                <a:spcPts val="600"/>
              </a:spcAft>
              <a:buClr>
                <a:schemeClr val="bg2"/>
              </a:buClr>
              <a:buFont typeface="+mj-lt"/>
              <a:buAutoNum type="arabicPeriod"/>
            </a:pPr>
            <a:r>
              <a:rPr lang="en-US" sz="2400" dirty="0"/>
              <a:t>Give them encouragement.</a:t>
            </a:r>
          </a:p>
          <a:p>
            <a:pPr marL="457200" indent="-457200">
              <a:spcBef>
                <a:spcPts val="600"/>
              </a:spcBef>
              <a:spcAft>
                <a:spcPts val="600"/>
              </a:spcAft>
              <a:buClr>
                <a:schemeClr val="bg2"/>
              </a:buClr>
              <a:buFont typeface="+mj-lt"/>
              <a:buAutoNum type="arabicPeriod"/>
            </a:pPr>
            <a:r>
              <a:rPr lang="en-US" sz="2400" dirty="0"/>
              <a:t>Help them tell a parent or teacher.</a:t>
            </a:r>
          </a:p>
          <a:p>
            <a:pPr marL="457200" indent="-457200">
              <a:spcBef>
                <a:spcPts val="600"/>
              </a:spcBef>
              <a:spcAft>
                <a:spcPts val="600"/>
              </a:spcAft>
              <a:buClr>
                <a:schemeClr val="bg2"/>
              </a:buClr>
              <a:buFont typeface="+mj-lt"/>
              <a:buAutoNum type="arabicPeriod"/>
            </a:pPr>
            <a:r>
              <a:rPr lang="en-US" sz="2400" dirty="0"/>
              <a:t>Invite them to spend time with you.</a:t>
            </a:r>
          </a:p>
        </p:txBody>
      </p:sp>
      <p:sp>
        <p:nvSpPr>
          <p:cNvPr id="5" name="Slide Number Placeholder 4"/>
          <p:cNvSpPr>
            <a:spLocks noGrp="1"/>
          </p:cNvSpPr>
          <p:nvPr>
            <p:ph type="sldNum" sz="quarter" idx="12"/>
          </p:nvPr>
        </p:nvSpPr>
        <p:spPr/>
        <p:txBody>
          <a:bodyPr/>
          <a:lstStyle/>
          <a:p>
            <a:fld id="{64511984-BC28-4786-8C14-DA577790B261}" type="slidenum">
              <a:rPr lang="en-US" smtClean="0"/>
              <a:t>9</a:t>
            </a:fld>
            <a:endParaRPr lang="en-US"/>
          </a:p>
        </p:txBody>
      </p:sp>
      <p:sp>
        <p:nvSpPr>
          <p:cNvPr id="6" name="Footer Placeholder 2"/>
          <p:cNvSpPr>
            <a:spLocks noGrp="1"/>
          </p:cNvSpPr>
          <p:nvPr>
            <p:ph type="ftr" sz="quarter" idx="11"/>
          </p:nvPr>
        </p:nvSpPr>
        <p:spPr>
          <a:xfrm>
            <a:off x="1127760" y="6396991"/>
            <a:ext cx="4804410" cy="365125"/>
          </a:xfrm>
        </p:spPr>
        <p:txBody>
          <a:bodyPr/>
          <a:lstStyle/>
          <a:p>
            <a:r>
              <a:rPr lang="en-US" dirty="0"/>
              <a:t>PACER’s National Bullying Prevention Center ©2018</a:t>
            </a:r>
          </a:p>
        </p:txBody>
      </p:sp>
    </p:spTree>
    <p:extLst>
      <p:ext uri="{BB962C8B-B14F-4D97-AF65-F5344CB8AC3E}">
        <p14:creationId xmlns:p14="http://schemas.microsoft.com/office/powerpoint/2010/main" val="215410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76300" y="2875280"/>
            <a:ext cx="7391400" cy="772160"/>
          </a:xfrm>
        </p:spPr>
        <p:txBody>
          <a:bodyPr anchor="t" anchorCtr="0">
            <a:normAutofit fontScale="90000"/>
          </a:bodyPr>
          <a:lstStyle/>
          <a:p>
            <a:r>
              <a:rPr lang="en-US">
                <a:solidFill>
                  <a:schemeClr val="accent4">
                    <a:lumMod val="50000"/>
                  </a:schemeClr>
                </a:solidFill>
              </a:rPr>
              <a:t>Advocacy and Self-advocacy </a:t>
            </a:r>
            <a:endParaRPr lang="en-US" dirty="0">
              <a:solidFill>
                <a:schemeClr val="accent4">
                  <a:lumMod val="50000"/>
                </a:schemeClr>
              </a:solidFill>
            </a:endParaRPr>
          </a:p>
        </p:txBody>
      </p:sp>
      <p:sp>
        <p:nvSpPr>
          <p:cNvPr id="4" name="TextBox 3"/>
          <p:cNvSpPr txBox="1"/>
          <p:nvPr/>
        </p:nvSpPr>
        <p:spPr>
          <a:xfrm>
            <a:off x="1510747" y="2251060"/>
            <a:ext cx="6122507" cy="584775"/>
          </a:xfrm>
          <a:prstGeom prst="rect">
            <a:avLst/>
          </a:prstGeom>
          <a:noFill/>
        </p:spPr>
        <p:txBody>
          <a:bodyPr wrap="square" rtlCol="0">
            <a:spAutoFit/>
          </a:bodyPr>
          <a:lstStyle/>
          <a:p>
            <a:pPr algn="ctr"/>
            <a:r>
              <a:rPr lang="en-US" sz="3200" b="1" dirty="0">
                <a:solidFill>
                  <a:schemeClr val="bg1"/>
                </a:solidFill>
              </a:rPr>
              <a:t>Section Two</a:t>
            </a:r>
          </a:p>
        </p:txBody>
      </p:sp>
      <p:sp>
        <p:nvSpPr>
          <p:cNvPr id="3" name="Footer Placeholder 2"/>
          <p:cNvSpPr>
            <a:spLocks noGrp="1"/>
          </p:cNvSpPr>
          <p:nvPr>
            <p:ph type="ftr" sz="quarter" idx="11"/>
          </p:nvPr>
        </p:nvSpPr>
        <p:spPr>
          <a:xfrm>
            <a:off x="1127760" y="6396991"/>
            <a:ext cx="4804410" cy="365125"/>
          </a:xfrm>
        </p:spPr>
        <p:txBody>
          <a:bodyPr/>
          <a:lstStyle/>
          <a:p>
            <a:r>
              <a:rPr lang="en-US" dirty="0"/>
              <a:t>PACER’s National Bullying Prevention Center ©2018</a:t>
            </a:r>
          </a:p>
        </p:txBody>
      </p:sp>
      <p:sp>
        <p:nvSpPr>
          <p:cNvPr id="5" name="Slide Number Placeholder 4"/>
          <p:cNvSpPr>
            <a:spLocks noGrp="1"/>
          </p:cNvSpPr>
          <p:nvPr>
            <p:ph type="sldNum" sz="quarter" idx="12"/>
          </p:nvPr>
        </p:nvSpPr>
        <p:spPr/>
        <p:txBody>
          <a:bodyPr/>
          <a:lstStyle/>
          <a:p>
            <a:fld id="{64511984-BC28-4786-8C14-DA577790B261}" type="slidenum">
              <a:rPr lang="en-US" smtClean="0"/>
              <a:t>1</a:t>
            </a:fld>
            <a:endParaRPr lang="en-US"/>
          </a:p>
        </p:txBody>
      </p:sp>
      <p:sp>
        <p:nvSpPr>
          <p:cNvPr id="6" name="Title 1"/>
          <p:cNvSpPr txBox="1">
            <a:spLocks/>
          </p:cNvSpPr>
          <p:nvPr/>
        </p:nvSpPr>
        <p:spPr>
          <a:xfrm>
            <a:off x="1412240" y="3627120"/>
            <a:ext cx="6319520" cy="1402080"/>
          </a:xfrm>
          <a:prstGeom prst="rect">
            <a:avLst/>
          </a:prstGeom>
        </p:spPr>
        <p:txBody>
          <a:bodyPr vert="horz" lIns="91440" tIns="45720" rIns="91440" bIns="45720" rtlCol="0" anchor="t" anchorCtr="0">
            <a:normAutofit/>
          </a:bodyPr>
          <a:lstStyle>
            <a:lvl1pPr algn="ctr" defTabSz="685800" rtl="0" eaLnBrk="1" latinLnBrk="0" hangingPunct="1">
              <a:lnSpc>
                <a:spcPct val="90000"/>
              </a:lnSpc>
              <a:spcBef>
                <a:spcPct val="0"/>
              </a:spcBef>
              <a:buNone/>
              <a:defRPr sz="4500" b="0" i="0" kern="1200">
                <a:solidFill>
                  <a:schemeClr val="bg1"/>
                </a:solidFill>
                <a:latin typeface="Arial" charset="0"/>
                <a:ea typeface="Arial" charset="0"/>
                <a:cs typeface="Arial" charset="0"/>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2400" dirty="0">
                <a:solidFill>
                  <a:schemeClr val="accent4">
                    <a:lumMod val="50000"/>
                  </a:schemeClr>
                </a:solidFill>
              </a:rPr>
              <a:t>What is it, and what does it have to do with bullying prevention?</a:t>
            </a:r>
          </a:p>
        </p:txBody>
      </p:sp>
    </p:spTree>
    <p:extLst>
      <p:ext uri="{BB962C8B-B14F-4D97-AF65-F5344CB8AC3E}">
        <p14:creationId xmlns:p14="http://schemas.microsoft.com/office/powerpoint/2010/main" val="22488592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741047"/>
            <a:ext cx="7886700" cy="915034"/>
          </a:xfrm>
        </p:spPr>
        <p:txBody>
          <a:bodyPr anchor="t" anchorCtr="0">
            <a:normAutofit/>
          </a:bodyPr>
          <a:lstStyle/>
          <a:p>
            <a:pPr algn="ctr"/>
            <a:r>
              <a:rPr lang="en-US" dirty="0"/>
              <a:t>“Did You Know?”</a:t>
            </a:r>
          </a:p>
        </p:txBody>
      </p:sp>
      <p:sp>
        <p:nvSpPr>
          <p:cNvPr id="3" name="Content Placeholder 2"/>
          <p:cNvSpPr>
            <a:spLocks noGrp="1"/>
          </p:cNvSpPr>
          <p:nvPr>
            <p:ph idx="1"/>
          </p:nvPr>
        </p:nvSpPr>
        <p:spPr>
          <a:xfrm>
            <a:off x="876300" y="1815465"/>
            <a:ext cx="7391399" cy="4351338"/>
          </a:xfrm>
        </p:spPr>
        <p:txBody>
          <a:bodyPr>
            <a:normAutofit/>
          </a:bodyPr>
          <a:lstStyle/>
          <a:p>
            <a:pPr marL="0" indent="0">
              <a:buNone/>
            </a:pPr>
            <a:r>
              <a:rPr lang="en-US" sz="2400" dirty="0"/>
              <a:t>How many states have bullying prevention legislation? </a:t>
            </a:r>
          </a:p>
          <a:p>
            <a:pPr marL="457200" indent="-457200">
              <a:lnSpc>
                <a:spcPct val="150000"/>
              </a:lnSpc>
              <a:buClr>
                <a:schemeClr val="bg2"/>
              </a:buClr>
              <a:buSzPct val="80000"/>
              <a:buFont typeface="+mj-lt"/>
              <a:buAutoNum type="alphaUcPeriod"/>
            </a:pPr>
            <a:r>
              <a:rPr lang="it-IT" sz="2400" dirty="0"/>
              <a:t>None</a:t>
            </a:r>
          </a:p>
          <a:p>
            <a:pPr marL="457200" indent="-457200">
              <a:lnSpc>
                <a:spcPct val="150000"/>
              </a:lnSpc>
              <a:buClr>
                <a:schemeClr val="bg2"/>
              </a:buClr>
              <a:buSzPct val="80000"/>
              <a:buFont typeface="+mj-lt"/>
              <a:buAutoNum type="alphaUcPeriod"/>
            </a:pPr>
            <a:r>
              <a:rPr lang="it-IT" sz="2400" dirty="0"/>
              <a:t>25</a:t>
            </a:r>
          </a:p>
          <a:p>
            <a:pPr marL="457200" indent="-457200">
              <a:lnSpc>
                <a:spcPct val="150000"/>
              </a:lnSpc>
              <a:buClr>
                <a:schemeClr val="bg2"/>
              </a:buClr>
              <a:buSzPct val="80000"/>
              <a:buFont typeface="+mj-lt"/>
              <a:buAutoNum type="alphaUcPeriod"/>
            </a:pPr>
            <a:r>
              <a:rPr lang="it-IT" sz="2400" dirty="0"/>
              <a:t>35</a:t>
            </a:r>
          </a:p>
          <a:p>
            <a:pPr marL="457200" indent="-457200">
              <a:lnSpc>
                <a:spcPct val="150000"/>
              </a:lnSpc>
              <a:buClr>
                <a:schemeClr val="bg2"/>
              </a:buClr>
              <a:buSzPct val="80000"/>
              <a:buFont typeface="+mj-lt"/>
              <a:buAutoNum type="alphaUcPeriod"/>
            </a:pPr>
            <a:r>
              <a:rPr lang="it-IT" sz="2400" dirty="0"/>
              <a:t>50</a:t>
            </a:r>
            <a:endParaRPr lang="en-US" sz="3600" dirty="0"/>
          </a:p>
          <a:p>
            <a:pPr marL="0" indent="0">
              <a:buNone/>
            </a:pPr>
            <a:endParaRPr lang="en-US" dirty="0"/>
          </a:p>
        </p:txBody>
      </p:sp>
      <p:sp>
        <p:nvSpPr>
          <p:cNvPr id="5" name="Slide Number Placeholder 4"/>
          <p:cNvSpPr>
            <a:spLocks noGrp="1"/>
          </p:cNvSpPr>
          <p:nvPr>
            <p:ph type="sldNum" sz="quarter" idx="12"/>
          </p:nvPr>
        </p:nvSpPr>
        <p:spPr/>
        <p:txBody>
          <a:bodyPr/>
          <a:lstStyle/>
          <a:p>
            <a:fld id="{64511984-BC28-4786-8C14-DA577790B261}" type="slidenum">
              <a:rPr lang="en-US" smtClean="0"/>
              <a:t>2</a:t>
            </a:fld>
            <a:endParaRPr lang="en-US"/>
          </a:p>
        </p:txBody>
      </p:sp>
      <p:sp>
        <p:nvSpPr>
          <p:cNvPr id="6" name="Footer Placeholder 2"/>
          <p:cNvSpPr>
            <a:spLocks noGrp="1"/>
          </p:cNvSpPr>
          <p:nvPr>
            <p:ph type="ftr" sz="quarter" idx="11"/>
          </p:nvPr>
        </p:nvSpPr>
        <p:spPr>
          <a:xfrm>
            <a:off x="1127760" y="6396991"/>
            <a:ext cx="4804410" cy="365125"/>
          </a:xfrm>
        </p:spPr>
        <p:txBody>
          <a:bodyPr/>
          <a:lstStyle/>
          <a:p>
            <a:r>
              <a:rPr lang="en-US" dirty="0"/>
              <a:t>PACER’s National Bullying Prevention Center ©2018</a:t>
            </a:r>
          </a:p>
        </p:txBody>
      </p:sp>
    </p:spTree>
    <p:extLst>
      <p:ext uri="{BB962C8B-B14F-4D97-AF65-F5344CB8AC3E}">
        <p14:creationId xmlns:p14="http://schemas.microsoft.com/office/powerpoint/2010/main" val="23139972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741046"/>
            <a:ext cx="7886700" cy="1325563"/>
          </a:xfrm>
        </p:spPr>
        <p:txBody>
          <a:bodyPr anchor="t" anchorCtr="0"/>
          <a:lstStyle/>
          <a:p>
            <a:pPr algn="ctr"/>
            <a:r>
              <a:rPr lang="en-US" dirty="0"/>
              <a:t>What is Advocacy and Self-Advocacy? </a:t>
            </a:r>
            <a:endParaRPr lang="en-US" sz="2400" dirty="0"/>
          </a:p>
        </p:txBody>
      </p:sp>
      <p:sp>
        <p:nvSpPr>
          <p:cNvPr id="5" name="Slide Number Placeholder 4"/>
          <p:cNvSpPr>
            <a:spLocks noGrp="1"/>
          </p:cNvSpPr>
          <p:nvPr>
            <p:ph type="sldNum" sz="quarter" idx="12"/>
          </p:nvPr>
        </p:nvSpPr>
        <p:spPr/>
        <p:txBody>
          <a:bodyPr/>
          <a:lstStyle/>
          <a:p>
            <a:fld id="{64511984-BC28-4786-8C14-DA577790B261}" type="slidenum">
              <a:rPr lang="en-US" smtClean="0"/>
              <a:t>3</a:t>
            </a:fld>
            <a:endParaRPr lang="en-US"/>
          </a:p>
        </p:txBody>
      </p:sp>
      <p:sp>
        <p:nvSpPr>
          <p:cNvPr id="6" name="Footer Placeholder 2"/>
          <p:cNvSpPr>
            <a:spLocks noGrp="1"/>
          </p:cNvSpPr>
          <p:nvPr>
            <p:ph type="ftr" sz="quarter" idx="11"/>
          </p:nvPr>
        </p:nvSpPr>
        <p:spPr>
          <a:xfrm>
            <a:off x="1127760" y="6396991"/>
            <a:ext cx="4804410" cy="365125"/>
          </a:xfrm>
        </p:spPr>
        <p:txBody>
          <a:bodyPr/>
          <a:lstStyle/>
          <a:p>
            <a:r>
              <a:rPr lang="en-US" dirty="0"/>
              <a:t>PACER’s National Bullying Prevention Center ©2018</a:t>
            </a:r>
          </a:p>
        </p:txBody>
      </p:sp>
      <p:sp>
        <p:nvSpPr>
          <p:cNvPr id="7" name="Content Placeholder 2"/>
          <p:cNvSpPr>
            <a:spLocks noGrp="1"/>
          </p:cNvSpPr>
          <p:nvPr>
            <p:ph idx="1"/>
          </p:nvPr>
        </p:nvSpPr>
        <p:spPr>
          <a:xfrm>
            <a:off x="917489" y="1798320"/>
            <a:ext cx="3624031" cy="3962400"/>
          </a:xfrm>
        </p:spPr>
        <p:txBody>
          <a:bodyPr>
            <a:normAutofit/>
          </a:bodyPr>
          <a:lstStyle/>
          <a:p>
            <a:pPr marL="0" lvl="0" indent="0">
              <a:lnSpc>
                <a:spcPct val="100000"/>
              </a:lnSpc>
              <a:spcBef>
                <a:spcPts val="0"/>
              </a:spcBef>
              <a:spcAft>
                <a:spcPts val="600"/>
              </a:spcAft>
              <a:buNone/>
              <a:defRPr/>
            </a:pPr>
            <a:r>
              <a:rPr lang="en-US" sz="2400" b="1" dirty="0">
                <a:solidFill>
                  <a:schemeClr val="bg1"/>
                </a:solidFill>
              </a:rPr>
              <a:t>Advocacy</a:t>
            </a:r>
          </a:p>
          <a:p>
            <a:pPr>
              <a:lnSpc>
                <a:spcPct val="100000"/>
              </a:lnSpc>
              <a:spcBef>
                <a:spcPts val="0"/>
              </a:spcBef>
              <a:spcAft>
                <a:spcPts val="600"/>
              </a:spcAft>
              <a:defRPr/>
            </a:pPr>
            <a:r>
              <a:rPr lang="en-US" dirty="0"/>
              <a:t>Looking out for other students who are being bullied, are vulnerable to being hurt or harmed, or are isolated from other students. </a:t>
            </a:r>
          </a:p>
          <a:p>
            <a:pPr>
              <a:lnSpc>
                <a:spcPct val="100000"/>
              </a:lnSpc>
              <a:spcBef>
                <a:spcPts val="0"/>
              </a:spcBef>
              <a:spcAft>
                <a:spcPts val="600"/>
              </a:spcAft>
              <a:defRPr/>
            </a:pPr>
            <a:r>
              <a:rPr lang="en-US" dirty="0"/>
              <a:t>Advocates help by making sure that these students are included and protected from harm.</a:t>
            </a:r>
          </a:p>
        </p:txBody>
      </p:sp>
      <p:sp>
        <p:nvSpPr>
          <p:cNvPr id="8" name="Content Placeholder 2"/>
          <p:cNvSpPr txBox="1">
            <a:spLocks/>
          </p:cNvSpPr>
          <p:nvPr/>
        </p:nvSpPr>
        <p:spPr>
          <a:xfrm>
            <a:off x="4829089" y="1798320"/>
            <a:ext cx="3438611" cy="3962400"/>
          </a:xfrm>
          <a:prstGeom prst="rect">
            <a:avLst/>
          </a:prstGeom>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a:buChar char="•"/>
              <a:defRPr sz="2100" b="0" i="0" kern="1200">
                <a:solidFill>
                  <a:schemeClr val="accent4">
                    <a:lumMod val="75000"/>
                  </a:schemeClr>
                </a:solidFill>
                <a:latin typeface="Arial" charset="0"/>
                <a:ea typeface="Arial" charset="0"/>
                <a:cs typeface="Arial" charset="0"/>
              </a:defRPr>
            </a:lvl1pPr>
            <a:lvl2pPr marL="514350" indent="-171450" algn="l" defTabSz="685800" rtl="0" eaLnBrk="1" latinLnBrk="0" hangingPunct="1">
              <a:lnSpc>
                <a:spcPct val="90000"/>
              </a:lnSpc>
              <a:spcBef>
                <a:spcPts val="375"/>
              </a:spcBef>
              <a:buFont typeface="Arial"/>
              <a:buChar char="•"/>
              <a:defRPr sz="1800" b="0" i="0" kern="1200">
                <a:solidFill>
                  <a:schemeClr val="accent4">
                    <a:lumMod val="75000"/>
                  </a:schemeClr>
                </a:solidFill>
                <a:latin typeface="Arial" charset="0"/>
                <a:ea typeface="Arial" charset="0"/>
                <a:cs typeface="Arial" charset="0"/>
              </a:defRPr>
            </a:lvl2pPr>
            <a:lvl3pPr marL="857250" indent="-171450" algn="l" defTabSz="685800" rtl="0" eaLnBrk="1" latinLnBrk="0" hangingPunct="1">
              <a:lnSpc>
                <a:spcPct val="90000"/>
              </a:lnSpc>
              <a:spcBef>
                <a:spcPts val="375"/>
              </a:spcBef>
              <a:buFont typeface="Arial"/>
              <a:buChar char="•"/>
              <a:defRPr sz="1500" b="0" i="0" kern="1200">
                <a:solidFill>
                  <a:schemeClr val="accent4">
                    <a:lumMod val="75000"/>
                  </a:schemeClr>
                </a:solidFill>
                <a:latin typeface="Arial" charset="0"/>
                <a:ea typeface="Arial" charset="0"/>
                <a:cs typeface="Arial" charset="0"/>
              </a:defRPr>
            </a:lvl3pPr>
            <a:lvl4pPr marL="1200150" indent="-171450" algn="l" defTabSz="685800" rtl="0" eaLnBrk="1" latinLnBrk="0" hangingPunct="1">
              <a:lnSpc>
                <a:spcPct val="90000"/>
              </a:lnSpc>
              <a:spcBef>
                <a:spcPts val="375"/>
              </a:spcBef>
              <a:buFont typeface="Arial"/>
              <a:buChar char="•"/>
              <a:defRPr sz="1350" b="0" i="0" kern="1200">
                <a:solidFill>
                  <a:schemeClr val="accent4">
                    <a:lumMod val="75000"/>
                  </a:schemeClr>
                </a:solidFill>
                <a:latin typeface="Arial" charset="0"/>
                <a:ea typeface="Arial" charset="0"/>
                <a:cs typeface="Arial" charset="0"/>
              </a:defRPr>
            </a:lvl4pPr>
            <a:lvl5pPr marL="1543050" indent="-171450" algn="l" defTabSz="685800" rtl="0" eaLnBrk="1" latinLnBrk="0" hangingPunct="1">
              <a:lnSpc>
                <a:spcPct val="90000"/>
              </a:lnSpc>
              <a:spcBef>
                <a:spcPts val="375"/>
              </a:spcBef>
              <a:buFont typeface="Arial"/>
              <a:buChar char="•"/>
              <a:defRPr sz="1350" b="0" i="0" kern="1200">
                <a:solidFill>
                  <a:schemeClr val="accent4">
                    <a:lumMod val="75000"/>
                  </a:schemeClr>
                </a:solidFill>
                <a:latin typeface="Arial" charset="0"/>
                <a:ea typeface="Arial" charset="0"/>
                <a:cs typeface="Arial" charset="0"/>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a:lstStyle>
          <a:p>
            <a:pPr marL="0" lvl="0" indent="0">
              <a:lnSpc>
                <a:spcPct val="100000"/>
              </a:lnSpc>
              <a:spcBef>
                <a:spcPts val="0"/>
              </a:spcBef>
              <a:spcAft>
                <a:spcPts val="600"/>
              </a:spcAft>
              <a:buNone/>
              <a:defRPr/>
            </a:pPr>
            <a:r>
              <a:rPr lang="en-US" sz="2400" b="1" dirty="0">
                <a:solidFill>
                  <a:schemeClr val="bg1"/>
                </a:solidFill>
              </a:rPr>
              <a:t>Self-Advocacy</a:t>
            </a:r>
          </a:p>
          <a:p>
            <a:pPr>
              <a:lnSpc>
                <a:spcPct val="100000"/>
              </a:lnSpc>
              <a:spcBef>
                <a:spcPts val="300"/>
              </a:spcBef>
              <a:spcAft>
                <a:spcPts val="300"/>
              </a:spcAft>
              <a:defRPr/>
            </a:pPr>
            <a:r>
              <a:rPr lang="en-US" dirty="0"/>
              <a:t>Being a “self-advocate” means speaking up for yourself, telling people what you need, and taking action. </a:t>
            </a:r>
          </a:p>
          <a:p>
            <a:pPr>
              <a:lnSpc>
                <a:spcPct val="100000"/>
              </a:lnSpc>
              <a:spcBef>
                <a:spcPts val="300"/>
              </a:spcBef>
              <a:spcAft>
                <a:spcPts val="300"/>
              </a:spcAft>
              <a:defRPr/>
            </a:pPr>
            <a:r>
              <a:rPr lang="en-US" dirty="0"/>
              <a:t>Self-advocacy empowers students to protect themselves from bullying. </a:t>
            </a:r>
          </a:p>
        </p:txBody>
      </p:sp>
    </p:spTree>
    <p:extLst>
      <p:ext uri="{BB962C8B-B14F-4D97-AF65-F5344CB8AC3E}">
        <p14:creationId xmlns:p14="http://schemas.microsoft.com/office/powerpoint/2010/main" val="3311239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746760"/>
            <a:ext cx="7886700" cy="1325563"/>
          </a:xfrm>
        </p:spPr>
        <p:txBody>
          <a:bodyPr anchor="t" anchorCtr="0"/>
          <a:lstStyle/>
          <a:p>
            <a:pPr algn="ctr"/>
            <a:r>
              <a:rPr lang="en-US" dirty="0"/>
              <a:t>Video: </a:t>
            </a:r>
            <a:br>
              <a:rPr lang="en-US" dirty="0"/>
            </a:br>
            <a:r>
              <a:rPr lang="en-US" sz="2400" dirty="0"/>
              <a:t>Advocacy and Self-Advocacy </a:t>
            </a:r>
          </a:p>
        </p:txBody>
      </p:sp>
      <p:sp>
        <p:nvSpPr>
          <p:cNvPr id="5" name="Slide Number Placeholder 4"/>
          <p:cNvSpPr>
            <a:spLocks noGrp="1"/>
          </p:cNvSpPr>
          <p:nvPr>
            <p:ph type="sldNum" sz="quarter" idx="12"/>
          </p:nvPr>
        </p:nvSpPr>
        <p:spPr/>
        <p:txBody>
          <a:bodyPr/>
          <a:lstStyle/>
          <a:p>
            <a:fld id="{64511984-BC28-4786-8C14-DA577790B261}" type="slidenum">
              <a:rPr lang="en-US" smtClean="0"/>
              <a:t>4</a:t>
            </a:fld>
            <a:endParaRPr lang="en-US"/>
          </a:p>
        </p:txBody>
      </p:sp>
      <p:sp>
        <p:nvSpPr>
          <p:cNvPr id="6" name="Footer Placeholder 2"/>
          <p:cNvSpPr>
            <a:spLocks noGrp="1"/>
          </p:cNvSpPr>
          <p:nvPr>
            <p:ph type="ftr" sz="quarter" idx="11"/>
          </p:nvPr>
        </p:nvSpPr>
        <p:spPr>
          <a:xfrm>
            <a:off x="1127760" y="6396991"/>
            <a:ext cx="4804410" cy="365125"/>
          </a:xfrm>
        </p:spPr>
        <p:txBody>
          <a:bodyPr/>
          <a:lstStyle/>
          <a:p>
            <a:r>
              <a:rPr lang="en-US" dirty="0"/>
              <a:t>PACER’s National Bullying Prevention Center ©2018</a:t>
            </a:r>
          </a:p>
        </p:txBody>
      </p:sp>
      <p:pic>
        <p:nvPicPr>
          <p:cNvPr id="7" name="Content Placeholder 4">
            <a:hlinkClick r:id="rId3"/>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286000" y="2715419"/>
            <a:ext cx="4572000" cy="2571750"/>
          </a:xfrm>
          <a:prstGeom prst="rect">
            <a:avLst/>
          </a:prstGeom>
        </p:spPr>
      </p:pic>
    </p:spTree>
    <p:extLst>
      <p:ext uri="{BB962C8B-B14F-4D97-AF65-F5344CB8AC3E}">
        <p14:creationId xmlns:p14="http://schemas.microsoft.com/office/powerpoint/2010/main" val="31418112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761367"/>
            <a:ext cx="7886700" cy="1047114"/>
          </a:xfrm>
        </p:spPr>
        <p:txBody>
          <a:bodyPr anchor="t" anchorCtr="0"/>
          <a:lstStyle/>
          <a:p>
            <a:pPr algn="ctr"/>
            <a:r>
              <a:rPr lang="en-US" dirty="0"/>
              <a:t>What If I Am Bullying?</a:t>
            </a:r>
          </a:p>
        </p:txBody>
      </p:sp>
      <p:sp>
        <p:nvSpPr>
          <p:cNvPr id="3" name="Content Placeholder 2"/>
          <p:cNvSpPr>
            <a:spLocks noGrp="1"/>
          </p:cNvSpPr>
          <p:nvPr>
            <p:ph idx="1"/>
          </p:nvPr>
        </p:nvSpPr>
        <p:spPr>
          <a:xfrm>
            <a:off x="889000" y="1734052"/>
            <a:ext cx="7366000" cy="4460240"/>
          </a:xfrm>
        </p:spPr>
        <p:txBody>
          <a:bodyPr>
            <a:normAutofit fontScale="92500"/>
          </a:bodyPr>
          <a:lstStyle/>
          <a:p>
            <a:pPr>
              <a:lnSpc>
                <a:spcPct val="100000"/>
              </a:lnSpc>
              <a:spcBef>
                <a:spcPts val="600"/>
              </a:spcBef>
              <a:spcAft>
                <a:spcPts val="600"/>
              </a:spcAft>
              <a:defRPr/>
            </a:pPr>
            <a:r>
              <a:rPr lang="en-US" sz="2400" dirty="0"/>
              <a:t>Understand that your actions are hurting someone else.</a:t>
            </a:r>
          </a:p>
          <a:p>
            <a:pPr>
              <a:lnSpc>
                <a:spcPct val="100000"/>
              </a:lnSpc>
              <a:spcBef>
                <a:spcPts val="600"/>
              </a:spcBef>
              <a:spcAft>
                <a:spcPts val="600"/>
              </a:spcAft>
              <a:defRPr/>
            </a:pPr>
            <a:r>
              <a:rPr lang="en-US" sz="2400" dirty="0"/>
              <a:t>Know that it is NEVER okay to hurt someone else.</a:t>
            </a:r>
          </a:p>
          <a:p>
            <a:pPr>
              <a:lnSpc>
                <a:spcPct val="100000"/>
              </a:lnSpc>
              <a:spcBef>
                <a:spcPts val="600"/>
              </a:spcBef>
              <a:spcAft>
                <a:spcPts val="600"/>
              </a:spcAft>
              <a:defRPr/>
            </a:pPr>
            <a:r>
              <a:rPr lang="en-US" sz="2400" dirty="0"/>
              <a:t>Realize that everyone deserves respect, that differences are a part of our world.</a:t>
            </a:r>
          </a:p>
          <a:p>
            <a:pPr>
              <a:lnSpc>
                <a:spcPct val="100000"/>
              </a:lnSpc>
              <a:spcBef>
                <a:spcPts val="600"/>
              </a:spcBef>
              <a:spcAft>
                <a:spcPts val="600"/>
              </a:spcAft>
              <a:defRPr/>
            </a:pPr>
            <a:r>
              <a:rPr lang="en-US" sz="2400" dirty="0"/>
              <a:t>Talk with someone: your parents, a teacher, or a trusted adult, and ask for their help.</a:t>
            </a:r>
          </a:p>
          <a:p>
            <a:pPr>
              <a:lnSpc>
                <a:spcPct val="100000"/>
              </a:lnSpc>
              <a:spcBef>
                <a:spcPts val="600"/>
              </a:spcBef>
              <a:spcAft>
                <a:spcPts val="600"/>
              </a:spcAft>
              <a:defRPr/>
            </a:pPr>
            <a:r>
              <a:rPr lang="en-US" sz="2400" dirty="0"/>
              <a:t>It helps to understand the reasons that bullying occurs, and to then think about new ways to respond.</a:t>
            </a:r>
          </a:p>
          <a:p>
            <a:pPr marL="0" lvl="0" indent="0">
              <a:lnSpc>
                <a:spcPct val="100000"/>
              </a:lnSpc>
              <a:spcBef>
                <a:spcPts val="1200"/>
              </a:spcBef>
              <a:spcAft>
                <a:spcPts val="600"/>
              </a:spcAft>
              <a:buNone/>
              <a:defRPr/>
            </a:pPr>
            <a:r>
              <a:rPr lang="en-US" sz="2400" b="1" i="1" dirty="0"/>
              <a:t>Bullying is about behavior and behavior can change.</a:t>
            </a:r>
          </a:p>
        </p:txBody>
      </p:sp>
      <p:sp>
        <p:nvSpPr>
          <p:cNvPr id="5" name="Slide Number Placeholder 4"/>
          <p:cNvSpPr>
            <a:spLocks noGrp="1"/>
          </p:cNvSpPr>
          <p:nvPr>
            <p:ph type="sldNum" sz="quarter" idx="12"/>
          </p:nvPr>
        </p:nvSpPr>
        <p:spPr/>
        <p:txBody>
          <a:bodyPr/>
          <a:lstStyle/>
          <a:p>
            <a:fld id="{64511984-BC28-4786-8C14-DA577790B261}" type="slidenum">
              <a:rPr lang="en-US" smtClean="0"/>
              <a:t>5</a:t>
            </a:fld>
            <a:endParaRPr lang="en-US"/>
          </a:p>
        </p:txBody>
      </p:sp>
      <p:sp>
        <p:nvSpPr>
          <p:cNvPr id="6" name="Footer Placeholder 2"/>
          <p:cNvSpPr>
            <a:spLocks noGrp="1"/>
          </p:cNvSpPr>
          <p:nvPr>
            <p:ph type="ftr" sz="quarter" idx="11"/>
          </p:nvPr>
        </p:nvSpPr>
        <p:spPr>
          <a:xfrm>
            <a:off x="1127760" y="6396991"/>
            <a:ext cx="4804410" cy="365125"/>
          </a:xfrm>
        </p:spPr>
        <p:txBody>
          <a:bodyPr/>
          <a:lstStyle/>
          <a:p>
            <a:r>
              <a:rPr lang="en-US" dirty="0"/>
              <a:t>PACER’s National Bullying Prevention Center ©2018</a:t>
            </a:r>
          </a:p>
        </p:txBody>
      </p:sp>
    </p:spTree>
    <p:extLst>
      <p:ext uri="{BB962C8B-B14F-4D97-AF65-F5344CB8AC3E}">
        <p14:creationId xmlns:p14="http://schemas.microsoft.com/office/powerpoint/2010/main" val="33399951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741047"/>
            <a:ext cx="7886700" cy="854074"/>
          </a:xfrm>
        </p:spPr>
        <p:txBody>
          <a:bodyPr anchor="t" anchorCtr="0"/>
          <a:lstStyle/>
          <a:p>
            <a:pPr algn="ctr"/>
            <a:r>
              <a:rPr lang="en-US" dirty="0"/>
              <a:t>What If I’m Being Bullied?</a:t>
            </a:r>
          </a:p>
        </p:txBody>
      </p:sp>
      <p:sp>
        <p:nvSpPr>
          <p:cNvPr id="3" name="Content Placeholder 2"/>
          <p:cNvSpPr>
            <a:spLocks noGrp="1"/>
          </p:cNvSpPr>
          <p:nvPr>
            <p:ph idx="1"/>
          </p:nvPr>
        </p:nvSpPr>
        <p:spPr>
          <a:xfrm>
            <a:off x="744281" y="1513223"/>
            <a:ext cx="7491522" cy="4519098"/>
          </a:xfrm>
        </p:spPr>
        <p:txBody>
          <a:bodyPr>
            <a:noAutofit/>
          </a:bodyPr>
          <a:lstStyle/>
          <a:p>
            <a:pPr marL="0" indent="0">
              <a:lnSpc>
                <a:spcPct val="100000"/>
              </a:lnSpc>
              <a:spcAft>
                <a:spcPts val="1200"/>
              </a:spcAft>
              <a:buNone/>
            </a:pPr>
            <a:r>
              <a:rPr lang="en-US" sz="2400" dirty="0"/>
              <a:t>Know that you have the right to speak up so that you are safe at school and online. </a:t>
            </a:r>
          </a:p>
          <a:p>
            <a:pPr marL="0" indent="0">
              <a:lnSpc>
                <a:spcPct val="100000"/>
              </a:lnSpc>
              <a:spcBef>
                <a:spcPts val="1350"/>
              </a:spcBef>
              <a:buNone/>
            </a:pPr>
            <a:r>
              <a:rPr lang="en-US" sz="2400" b="1" dirty="0">
                <a:solidFill>
                  <a:schemeClr val="bg1"/>
                </a:solidFill>
              </a:rPr>
              <a:t>Be a self-advocate:</a:t>
            </a:r>
          </a:p>
          <a:p>
            <a:pPr marL="457200" indent="-457200">
              <a:lnSpc>
                <a:spcPct val="100000"/>
              </a:lnSpc>
              <a:spcAft>
                <a:spcPts val="1200"/>
              </a:spcAft>
              <a:buClr>
                <a:schemeClr val="bg2"/>
              </a:buClr>
              <a:buFont typeface="+mj-lt"/>
              <a:buAutoNum type="arabicPeriod"/>
            </a:pPr>
            <a:r>
              <a:rPr lang="en-US" sz="2400" dirty="0"/>
              <a:t>You have the right to report either at school or to online providers.</a:t>
            </a:r>
          </a:p>
          <a:p>
            <a:pPr marL="457200" indent="-457200">
              <a:lnSpc>
                <a:spcPct val="100000"/>
              </a:lnSpc>
              <a:spcAft>
                <a:spcPts val="1200"/>
              </a:spcAft>
              <a:buClr>
                <a:schemeClr val="bg2"/>
              </a:buClr>
              <a:buFont typeface="+mj-lt"/>
              <a:buAutoNum type="arabicPeriod"/>
            </a:pPr>
            <a:r>
              <a:rPr lang="en-US" sz="2400" dirty="0"/>
              <a:t>It’s important to talk with an adult and ask for help.</a:t>
            </a:r>
          </a:p>
          <a:p>
            <a:pPr marL="457200" indent="-457200">
              <a:lnSpc>
                <a:spcPct val="100000"/>
              </a:lnSpc>
              <a:spcAft>
                <a:spcPts val="1200"/>
              </a:spcAft>
              <a:buClr>
                <a:schemeClr val="bg2"/>
              </a:buClr>
              <a:buFont typeface="+mj-lt"/>
              <a:buAutoNum type="arabicPeriod"/>
            </a:pPr>
            <a:r>
              <a:rPr lang="en-US" sz="2400" dirty="0"/>
              <a:t>Be a self-advocate: be involved in developing a plan to address the situation and prevent it from happening again.</a:t>
            </a:r>
          </a:p>
        </p:txBody>
      </p:sp>
      <p:sp>
        <p:nvSpPr>
          <p:cNvPr id="5" name="Slide Number Placeholder 4"/>
          <p:cNvSpPr>
            <a:spLocks noGrp="1"/>
          </p:cNvSpPr>
          <p:nvPr>
            <p:ph type="sldNum" sz="quarter" idx="12"/>
          </p:nvPr>
        </p:nvSpPr>
        <p:spPr/>
        <p:txBody>
          <a:bodyPr/>
          <a:lstStyle/>
          <a:p>
            <a:fld id="{64511984-BC28-4786-8C14-DA577790B261}" type="slidenum">
              <a:rPr lang="en-US" smtClean="0"/>
              <a:t>6</a:t>
            </a:fld>
            <a:endParaRPr lang="en-US"/>
          </a:p>
        </p:txBody>
      </p:sp>
      <p:sp>
        <p:nvSpPr>
          <p:cNvPr id="6" name="Footer Placeholder 2"/>
          <p:cNvSpPr>
            <a:spLocks noGrp="1"/>
          </p:cNvSpPr>
          <p:nvPr>
            <p:ph type="ftr" sz="quarter" idx="11"/>
          </p:nvPr>
        </p:nvSpPr>
        <p:spPr>
          <a:xfrm>
            <a:off x="1127760" y="6396991"/>
            <a:ext cx="4804410" cy="365125"/>
          </a:xfrm>
        </p:spPr>
        <p:txBody>
          <a:bodyPr/>
          <a:lstStyle/>
          <a:p>
            <a:r>
              <a:rPr lang="en-US" dirty="0"/>
              <a:t>PACER’s National Bullying Prevention Center ©2018</a:t>
            </a:r>
          </a:p>
        </p:txBody>
      </p:sp>
    </p:spTree>
    <p:extLst>
      <p:ext uri="{BB962C8B-B14F-4D97-AF65-F5344CB8AC3E}">
        <p14:creationId xmlns:p14="http://schemas.microsoft.com/office/powerpoint/2010/main" val="34544687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761367"/>
            <a:ext cx="7886700" cy="1006474"/>
          </a:xfrm>
        </p:spPr>
        <p:txBody>
          <a:bodyPr anchor="t" anchorCtr="0"/>
          <a:lstStyle/>
          <a:p>
            <a:pPr algn="ctr"/>
            <a:r>
              <a:rPr lang="en-US" dirty="0"/>
              <a:t>What If I Witness Bullying?</a:t>
            </a:r>
          </a:p>
        </p:txBody>
      </p:sp>
      <p:sp>
        <p:nvSpPr>
          <p:cNvPr id="3" name="Content Placeholder 2"/>
          <p:cNvSpPr>
            <a:spLocks noGrp="1"/>
          </p:cNvSpPr>
          <p:nvPr>
            <p:ph idx="1"/>
          </p:nvPr>
        </p:nvSpPr>
        <p:spPr>
          <a:xfrm>
            <a:off x="876300" y="1825625"/>
            <a:ext cx="7391400" cy="4351338"/>
          </a:xfrm>
        </p:spPr>
        <p:txBody>
          <a:bodyPr wrap="square">
            <a:noAutofit/>
          </a:bodyPr>
          <a:lstStyle/>
          <a:p>
            <a:pPr marL="0" indent="0">
              <a:lnSpc>
                <a:spcPct val="100000"/>
              </a:lnSpc>
              <a:spcAft>
                <a:spcPts val="600"/>
              </a:spcAft>
              <a:buNone/>
            </a:pPr>
            <a:r>
              <a:rPr lang="en-US" sz="2400" dirty="0"/>
              <a:t>Be an advocate for others!</a:t>
            </a:r>
          </a:p>
          <a:p>
            <a:pPr marL="457200" indent="-457200">
              <a:lnSpc>
                <a:spcPct val="100000"/>
              </a:lnSpc>
              <a:spcAft>
                <a:spcPts val="600"/>
              </a:spcAft>
              <a:buClr>
                <a:schemeClr val="bg2"/>
              </a:buClr>
              <a:buFont typeface="+mj-lt"/>
              <a:buAutoNum type="arabicPeriod"/>
            </a:pPr>
            <a:r>
              <a:rPr lang="en-US" sz="2400" dirty="0"/>
              <a:t>“Be there!” Be supportive of person being bullied.</a:t>
            </a:r>
          </a:p>
          <a:p>
            <a:pPr marL="457200" indent="-457200">
              <a:lnSpc>
                <a:spcPct val="100000"/>
              </a:lnSpc>
              <a:spcAft>
                <a:spcPts val="600"/>
              </a:spcAft>
              <a:buClr>
                <a:schemeClr val="bg2"/>
              </a:buClr>
              <a:buFont typeface="+mj-lt"/>
              <a:buAutoNum type="arabicPeriod"/>
            </a:pPr>
            <a:r>
              <a:rPr lang="en-US" sz="2400" dirty="0"/>
              <a:t>“Help Build Them Up!” Encourage others to help with their self-confidence, self-worth and self esteem.</a:t>
            </a:r>
          </a:p>
          <a:p>
            <a:pPr marL="457200" indent="-457200">
              <a:lnSpc>
                <a:spcPct val="100000"/>
              </a:lnSpc>
              <a:spcAft>
                <a:spcPts val="600"/>
              </a:spcAft>
              <a:buClr>
                <a:schemeClr val="bg2"/>
              </a:buClr>
              <a:buFont typeface="+mj-lt"/>
              <a:buAutoNum type="arabicPeriod"/>
            </a:pPr>
            <a:r>
              <a:rPr lang="en-US" sz="2400" dirty="0"/>
              <a:t>“Turn a 180!” Flip a negative to a positive by redirecting a bullying situation.</a:t>
            </a:r>
          </a:p>
        </p:txBody>
      </p:sp>
      <p:sp>
        <p:nvSpPr>
          <p:cNvPr id="5" name="Slide Number Placeholder 4"/>
          <p:cNvSpPr>
            <a:spLocks noGrp="1"/>
          </p:cNvSpPr>
          <p:nvPr>
            <p:ph type="sldNum" sz="quarter" idx="12"/>
          </p:nvPr>
        </p:nvSpPr>
        <p:spPr/>
        <p:txBody>
          <a:bodyPr/>
          <a:lstStyle/>
          <a:p>
            <a:fld id="{64511984-BC28-4786-8C14-DA577790B261}" type="slidenum">
              <a:rPr lang="en-US" smtClean="0"/>
              <a:t>7</a:t>
            </a:fld>
            <a:endParaRPr lang="en-US"/>
          </a:p>
        </p:txBody>
      </p:sp>
      <p:sp>
        <p:nvSpPr>
          <p:cNvPr id="6" name="Footer Placeholder 2"/>
          <p:cNvSpPr>
            <a:spLocks noGrp="1"/>
          </p:cNvSpPr>
          <p:nvPr>
            <p:ph type="ftr" sz="quarter" idx="11"/>
          </p:nvPr>
        </p:nvSpPr>
        <p:spPr>
          <a:xfrm>
            <a:off x="1127760" y="6396991"/>
            <a:ext cx="4804410" cy="365125"/>
          </a:xfrm>
        </p:spPr>
        <p:txBody>
          <a:bodyPr/>
          <a:lstStyle/>
          <a:p>
            <a:r>
              <a:rPr lang="en-US" dirty="0"/>
              <a:t>PACER’s National Bullying Prevention Center ©2018</a:t>
            </a:r>
          </a:p>
        </p:txBody>
      </p:sp>
    </p:spTree>
    <p:extLst>
      <p:ext uri="{BB962C8B-B14F-4D97-AF65-F5344CB8AC3E}">
        <p14:creationId xmlns:p14="http://schemas.microsoft.com/office/powerpoint/2010/main" val="36483524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761367"/>
            <a:ext cx="7886700" cy="1006474"/>
          </a:xfrm>
        </p:spPr>
        <p:txBody>
          <a:bodyPr anchor="t" anchorCtr="0"/>
          <a:lstStyle/>
          <a:p>
            <a:pPr algn="ctr"/>
            <a:r>
              <a:rPr lang="en-US" dirty="0"/>
              <a:t>What If I Witness Cyberbullying? </a:t>
            </a:r>
          </a:p>
        </p:txBody>
      </p:sp>
      <p:sp>
        <p:nvSpPr>
          <p:cNvPr id="3" name="Content Placeholder 2"/>
          <p:cNvSpPr>
            <a:spLocks noGrp="1"/>
          </p:cNvSpPr>
          <p:nvPr>
            <p:ph idx="1"/>
          </p:nvPr>
        </p:nvSpPr>
        <p:spPr>
          <a:xfrm>
            <a:off x="876300" y="1600555"/>
            <a:ext cx="7512788" cy="4351338"/>
          </a:xfrm>
        </p:spPr>
        <p:txBody>
          <a:bodyPr wrap="square">
            <a:noAutofit/>
          </a:bodyPr>
          <a:lstStyle/>
          <a:p>
            <a:pPr marL="0" indent="0">
              <a:lnSpc>
                <a:spcPct val="100000"/>
              </a:lnSpc>
              <a:spcBef>
                <a:spcPts val="0"/>
              </a:spcBef>
              <a:spcAft>
                <a:spcPts val="600"/>
              </a:spcAft>
              <a:buNone/>
            </a:pPr>
            <a:r>
              <a:rPr lang="en-US" sz="2000" b="1" dirty="0"/>
              <a:t>Don’t participate </a:t>
            </a:r>
          </a:p>
          <a:p>
            <a:pPr marL="0" indent="0">
              <a:lnSpc>
                <a:spcPct val="100000"/>
              </a:lnSpc>
              <a:spcBef>
                <a:spcPts val="0"/>
              </a:spcBef>
              <a:spcAft>
                <a:spcPts val="600"/>
              </a:spcAft>
              <a:buNone/>
            </a:pPr>
            <a:r>
              <a:rPr lang="en-US" sz="1800" dirty="0"/>
              <a:t>Don’t like or share posts in which someone is being bullied.</a:t>
            </a:r>
          </a:p>
          <a:p>
            <a:pPr marL="0" indent="0">
              <a:lnSpc>
                <a:spcPct val="100000"/>
              </a:lnSpc>
              <a:spcBef>
                <a:spcPts val="0"/>
              </a:spcBef>
              <a:spcAft>
                <a:spcPts val="600"/>
              </a:spcAft>
              <a:buNone/>
            </a:pPr>
            <a:endParaRPr lang="en-US" sz="1000" b="1" dirty="0"/>
          </a:p>
          <a:p>
            <a:pPr marL="0" indent="0">
              <a:lnSpc>
                <a:spcPct val="100000"/>
              </a:lnSpc>
              <a:spcBef>
                <a:spcPts val="0"/>
              </a:spcBef>
              <a:spcAft>
                <a:spcPts val="600"/>
              </a:spcAft>
              <a:buNone/>
            </a:pPr>
            <a:r>
              <a:rPr lang="en-US" sz="2000" b="1" dirty="0"/>
              <a:t>Report it</a:t>
            </a:r>
          </a:p>
          <a:p>
            <a:pPr marL="0" indent="0">
              <a:lnSpc>
                <a:spcPct val="100000"/>
              </a:lnSpc>
              <a:spcBef>
                <a:spcPts val="0"/>
              </a:spcBef>
              <a:spcAft>
                <a:spcPts val="600"/>
              </a:spcAft>
              <a:buNone/>
            </a:pPr>
            <a:r>
              <a:rPr lang="en-US" sz="1800" dirty="0"/>
              <a:t>Let an adult know what’s happening. Submit information to the site asking to take down the information.</a:t>
            </a:r>
          </a:p>
          <a:p>
            <a:pPr marL="0" indent="0">
              <a:lnSpc>
                <a:spcPct val="100000"/>
              </a:lnSpc>
              <a:spcBef>
                <a:spcPts val="0"/>
              </a:spcBef>
              <a:spcAft>
                <a:spcPts val="600"/>
              </a:spcAft>
              <a:buNone/>
            </a:pPr>
            <a:endParaRPr lang="en-US" sz="1000" dirty="0"/>
          </a:p>
          <a:p>
            <a:pPr marL="0" indent="0">
              <a:lnSpc>
                <a:spcPct val="100000"/>
              </a:lnSpc>
              <a:spcBef>
                <a:spcPts val="0"/>
              </a:spcBef>
              <a:spcAft>
                <a:spcPts val="600"/>
              </a:spcAft>
              <a:buNone/>
            </a:pPr>
            <a:r>
              <a:rPr lang="en-US" sz="2000" b="1" dirty="0"/>
              <a:t>Respond with positive support</a:t>
            </a:r>
          </a:p>
          <a:p>
            <a:pPr marL="0" indent="0">
              <a:lnSpc>
                <a:spcPct val="100000"/>
              </a:lnSpc>
              <a:spcBef>
                <a:spcPts val="0"/>
              </a:spcBef>
              <a:spcAft>
                <a:spcPts val="600"/>
              </a:spcAft>
              <a:buNone/>
            </a:pPr>
            <a:r>
              <a:rPr lang="en-US" sz="1800" dirty="0"/>
              <a:t>If you feel comfortable with it, post a comment showing solidarity with the target.</a:t>
            </a:r>
          </a:p>
          <a:p>
            <a:pPr marL="0" indent="0">
              <a:lnSpc>
                <a:spcPct val="100000"/>
              </a:lnSpc>
              <a:spcBef>
                <a:spcPts val="0"/>
              </a:spcBef>
              <a:spcAft>
                <a:spcPts val="600"/>
              </a:spcAft>
              <a:buNone/>
            </a:pPr>
            <a:endParaRPr lang="en-US" sz="1000" dirty="0"/>
          </a:p>
          <a:p>
            <a:pPr marL="0" indent="0">
              <a:lnSpc>
                <a:spcPct val="100000"/>
              </a:lnSpc>
              <a:spcBef>
                <a:spcPts val="0"/>
              </a:spcBef>
              <a:spcAft>
                <a:spcPts val="600"/>
              </a:spcAft>
              <a:buNone/>
            </a:pPr>
            <a:r>
              <a:rPr lang="en-US" sz="2000" b="1" dirty="0"/>
              <a:t>Reach out to the person being bullied</a:t>
            </a:r>
          </a:p>
          <a:p>
            <a:pPr marL="0" indent="0">
              <a:lnSpc>
                <a:spcPct val="100000"/>
              </a:lnSpc>
              <a:spcBef>
                <a:spcPts val="0"/>
              </a:spcBef>
              <a:spcAft>
                <a:spcPts val="600"/>
              </a:spcAft>
              <a:buNone/>
            </a:pPr>
            <a:r>
              <a:rPr lang="en-US" sz="1800" dirty="0"/>
              <a:t>Send a private message letting them know that you don’t agree with what was said.</a:t>
            </a:r>
          </a:p>
        </p:txBody>
      </p:sp>
      <p:sp>
        <p:nvSpPr>
          <p:cNvPr id="5" name="Slide Number Placeholder 4"/>
          <p:cNvSpPr>
            <a:spLocks noGrp="1"/>
          </p:cNvSpPr>
          <p:nvPr>
            <p:ph type="sldNum" sz="quarter" idx="12"/>
          </p:nvPr>
        </p:nvSpPr>
        <p:spPr/>
        <p:txBody>
          <a:bodyPr/>
          <a:lstStyle/>
          <a:p>
            <a:fld id="{64511984-BC28-4786-8C14-DA577790B261}" type="slidenum">
              <a:rPr lang="en-US" smtClean="0"/>
              <a:t>8</a:t>
            </a:fld>
            <a:endParaRPr lang="en-US" dirty="0"/>
          </a:p>
        </p:txBody>
      </p:sp>
      <p:sp>
        <p:nvSpPr>
          <p:cNvPr id="6" name="Footer Placeholder 2"/>
          <p:cNvSpPr>
            <a:spLocks noGrp="1"/>
          </p:cNvSpPr>
          <p:nvPr>
            <p:ph type="ftr" sz="quarter" idx="11"/>
          </p:nvPr>
        </p:nvSpPr>
        <p:spPr>
          <a:xfrm>
            <a:off x="1127760" y="6396991"/>
            <a:ext cx="4804410" cy="365125"/>
          </a:xfrm>
        </p:spPr>
        <p:txBody>
          <a:bodyPr/>
          <a:lstStyle/>
          <a:p>
            <a:r>
              <a:rPr lang="en-US" dirty="0"/>
              <a:t>PACER’s National Bullying Prevention Center ©2018</a:t>
            </a:r>
          </a:p>
        </p:txBody>
      </p:sp>
    </p:spTree>
    <p:extLst>
      <p:ext uri="{BB962C8B-B14F-4D97-AF65-F5344CB8AC3E}">
        <p14:creationId xmlns:p14="http://schemas.microsoft.com/office/powerpoint/2010/main" val="1864041999"/>
      </p:ext>
    </p:extLst>
  </p:cSld>
  <p:clrMapOvr>
    <a:masterClrMapping/>
  </p:clrMapOvr>
</p:sld>
</file>

<file path=ppt/theme/theme1.xml><?xml version="1.0" encoding="utf-8"?>
<a:theme xmlns:a="http://schemas.openxmlformats.org/drawingml/2006/main" name="PF-Them">
  <a:themeElements>
    <a:clrScheme name="PF Palette">
      <a:dk1>
        <a:srgbClr val="4D2B6D"/>
      </a:dk1>
      <a:lt1>
        <a:srgbClr val="FFFFFF"/>
      </a:lt1>
      <a:dk2>
        <a:srgbClr val="58225F"/>
      </a:dk2>
      <a:lt2>
        <a:srgbClr val="FFE32B"/>
      </a:lt2>
      <a:accent1>
        <a:srgbClr val="EEEAC6"/>
      </a:accent1>
      <a:accent2>
        <a:srgbClr val="8B2D7D"/>
      </a:accent2>
      <a:accent3>
        <a:srgbClr val="A1A6A9"/>
      </a:accent3>
      <a:accent4>
        <a:srgbClr val="3A3F45"/>
      </a:accent4>
      <a:accent5>
        <a:srgbClr val="C9A6CC"/>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PF-Theme</Template>
  <TotalTime>9579</TotalTime>
  <Words>571</Words>
  <Application>Microsoft Office PowerPoint</Application>
  <PresentationFormat>Letter Paper (8.5x11 in)</PresentationFormat>
  <Paragraphs>95</Paragraphs>
  <Slides>10</Slides>
  <Notes>7</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Calibri</vt:lpstr>
      <vt:lpstr>PF-Them</vt:lpstr>
      <vt:lpstr>Bullying Prevention 101</vt:lpstr>
      <vt:lpstr>Advocacy and Self-advocacy </vt:lpstr>
      <vt:lpstr>“Did You Know?”</vt:lpstr>
      <vt:lpstr>What is Advocacy and Self-Advocacy? </vt:lpstr>
      <vt:lpstr>Video:  Advocacy and Self-Advocacy </vt:lpstr>
      <vt:lpstr>What If I Am Bullying?</vt:lpstr>
      <vt:lpstr>What If I’m Being Bullied?</vt:lpstr>
      <vt:lpstr>What If I Witness Bullying?</vt:lpstr>
      <vt:lpstr>What If I Witness Cyberbullying? </vt:lpstr>
      <vt:lpstr>Opinion Poll: What is the most powerful action you can take to help someone being bullied? </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Bullying 101:</dc:title>
  <dc:creator>Carly Danielson</dc:creator>
  <cp:lastModifiedBy>Julie Hertzog</cp:lastModifiedBy>
  <cp:revision>145</cp:revision>
  <cp:lastPrinted>2018-04-13T22:00:55Z</cp:lastPrinted>
  <dcterms:created xsi:type="dcterms:W3CDTF">2018-03-22T15:45:55Z</dcterms:created>
  <dcterms:modified xsi:type="dcterms:W3CDTF">2018-09-10T20:45:45Z</dcterms:modified>
</cp:coreProperties>
</file>