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78" r:id="rId4"/>
    <p:sldId id="260" r:id="rId5"/>
    <p:sldId id="257" r:id="rId6"/>
    <p:sldId id="261" r:id="rId7"/>
    <p:sldId id="262" r:id="rId8"/>
    <p:sldId id="296" r:id="rId9"/>
    <p:sldId id="263" r:id="rId10"/>
    <p:sldId id="264" r:id="rId11"/>
    <p:sldId id="266" r:id="rId12"/>
    <p:sldId id="295" r:id="rId13"/>
    <p:sldId id="265" r:id="rId14"/>
    <p:sldId id="284" r:id="rId15"/>
    <p:sldId id="258" r:id="rId16"/>
    <p:sldId id="270" r:id="rId17"/>
    <p:sldId id="286" r:id="rId18"/>
    <p:sldId id="287" r:id="rId19"/>
    <p:sldId id="292" r:id="rId20"/>
    <p:sldId id="288" r:id="rId21"/>
    <p:sldId id="289" r:id="rId22"/>
    <p:sldId id="290" r:id="rId23"/>
    <p:sldId id="291" r:id="rId24"/>
    <p:sldId id="293" r:id="rId25"/>
    <p:sldId id="294" r:id="rId26"/>
    <p:sldId id="273"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D80"/>
    <a:srgbClr val="FFD74B"/>
    <a:srgbClr val="069C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61" autoAdjust="0"/>
    <p:restoredTop sz="80239"/>
  </p:normalViewPr>
  <p:slideViewPr>
    <p:cSldViewPr snapToGrid="0">
      <p:cViewPr varScale="1">
        <p:scale>
          <a:sx n="154" d="100"/>
          <a:sy n="154" d="100"/>
        </p:scale>
        <p:origin x="20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0BA1A-6003-934A-8C5B-43BC6812A1F3}" type="datetimeFigureOut">
              <a:rPr lang="en-US" smtClean="0"/>
              <a:t>2/23/22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CEB39-2130-9445-A149-AF445A9832C9}" type="slidenum">
              <a:rPr lang="en-US" smtClean="0"/>
              <a:t>‹#›</a:t>
            </a:fld>
            <a:endParaRPr lang="en-US"/>
          </a:p>
        </p:txBody>
      </p:sp>
    </p:spTree>
    <p:extLst>
      <p:ext uri="{BB962C8B-B14F-4D97-AF65-F5344CB8AC3E}">
        <p14:creationId xmlns:p14="http://schemas.microsoft.com/office/powerpoint/2010/main" val="208540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6</a:t>
            </a:fld>
            <a:endParaRPr lang="en-US"/>
          </a:p>
        </p:txBody>
      </p:sp>
    </p:spTree>
    <p:extLst>
      <p:ext uri="{BB962C8B-B14F-4D97-AF65-F5344CB8AC3E}">
        <p14:creationId xmlns:p14="http://schemas.microsoft.com/office/powerpoint/2010/main" val="3351669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22</a:t>
            </a:fld>
            <a:endParaRPr lang="en-US"/>
          </a:p>
        </p:txBody>
      </p:sp>
    </p:spTree>
    <p:extLst>
      <p:ext uri="{BB962C8B-B14F-4D97-AF65-F5344CB8AC3E}">
        <p14:creationId xmlns:p14="http://schemas.microsoft.com/office/powerpoint/2010/main" val="67976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23</a:t>
            </a:fld>
            <a:endParaRPr lang="en-US"/>
          </a:p>
        </p:txBody>
      </p:sp>
    </p:spTree>
    <p:extLst>
      <p:ext uri="{BB962C8B-B14F-4D97-AF65-F5344CB8AC3E}">
        <p14:creationId xmlns:p14="http://schemas.microsoft.com/office/powerpoint/2010/main" val="536833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24</a:t>
            </a:fld>
            <a:endParaRPr lang="en-US"/>
          </a:p>
        </p:txBody>
      </p:sp>
    </p:spTree>
    <p:extLst>
      <p:ext uri="{BB962C8B-B14F-4D97-AF65-F5344CB8AC3E}">
        <p14:creationId xmlns:p14="http://schemas.microsoft.com/office/powerpoint/2010/main" val="988930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25</a:t>
            </a:fld>
            <a:endParaRPr lang="en-US"/>
          </a:p>
        </p:txBody>
      </p:sp>
    </p:spTree>
    <p:extLst>
      <p:ext uri="{BB962C8B-B14F-4D97-AF65-F5344CB8AC3E}">
        <p14:creationId xmlns:p14="http://schemas.microsoft.com/office/powerpoint/2010/main" val="407846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7</a:t>
            </a:fld>
            <a:endParaRPr lang="en-US"/>
          </a:p>
        </p:txBody>
      </p:sp>
    </p:spTree>
    <p:extLst>
      <p:ext uri="{BB962C8B-B14F-4D97-AF65-F5344CB8AC3E}">
        <p14:creationId xmlns:p14="http://schemas.microsoft.com/office/powerpoint/2010/main" val="93809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8</a:t>
            </a:fld>
            <a:endParaRPr lang="en-US"/>
          </a:p>
        </p:txBody>
      </p:sp>
    </p:spTree>
    <p:extLst>
      <p:ext uri="{BB962C8B-B14F-4D97-AF65-F5344CB8AC3E}">
        <p14:creationId xmlns:p14="http://schemas.microsoft.com/office/powerpoint/2010/main" val="414588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16</a:t>
            </a:fld>
            <a:endParaRPr lang="en-US"/>
          </a:p>
        </p:txBody>
      </p:sp>
    </p:spTree>
    <p:extLst>
      <p:ext uri="{BB962C8B-B14F-4D97-AF65-F5344CB8AC3E}">
        <p14:creationId xmlns:p14="http://schemas.microsoft.com/office/powerpoint/2010/main" val="67756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17</a:t>
            </a:fld>
            <a:endParaRPr lang="en-US"/>
          </a:p>
        </p:txBody>
      </p:sp>
    </p:spTree>
    <p:extLst>
      <p:ext uri="{BB962C8B-B14F-4D97-AF65-F5344CB8AC3E}">
        <p14:creationId xmlns:p14="http://schemas.microsoft.com/office/powerpoint/2010/main" val="14274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18</a:t>
            </a:fld>
            <a:endParaRPr lang="en-US"/>
          </a:p>
        </p:txBody>
      </p:sp>
    </p:spTree>
    <p:extLst>
      <p:ext uri="{BB962C8B-B14F-4D97-AF65-F5344CB8AC3E}">
        <p14:creationId xmlns:p14="http://schemas.microsoft.com/office/powerpoint/2010/main" val="345035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19</a:t>
            </a:fld>
            <a:endParaRPr lang="en-US"/>
          </a:p>
        </p:txBody>
      </p:sp>
    </p:spTree>
    <p:extLst>
      <p:ext uri="{BB962C8B-B14F-4D97-AF65-F5344CB8AC3E}">
        <p14:creationId xmlns:p14="http://schemas.microsoft.com/office/powerpoint/2010/main" val="158714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20</a:t>
            </a:fld>
            <a:endParaRPr lang="en-US"/>
          </a:p>
        </p:txBody>
      </p:sp>
    </p:spTree>
    <p:extLst>
      <p:ext uri="{BB962C8B-B14F-4D97-AF65-F5344CB8AC3E}">
        <p14:creationId xmlns:p14="http://schemas.microsoft.com/office/powerpoint/2010/main" val="64087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21</a:t>
            </a:fld>
            <a:endParaRPr lang="en-US"/>
          </a:p>
        </p:txBody>
      </p:sp>
    </p:spTree>
    <p:extLst>
      <p:ext uri="{BB962C8B-B14F-4D97-AF65-F5344CB8AC3E}">
        <p14:creationId xmlns:p14="http://schemas.microsoft.com/office/powerpoint/2010/main" val="284152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3142-EC25-4BDC-A5B0-2CA79E356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C0AC98-5FBA-46BD-9930-00F0A0E3DB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43B0F5-1529-4421-8111-04526D28786A}"/>
              </a:ext>
            </a:extLst>
          </p:cNvPr>
          <p:cNvSpPr>
            <a:spLocks noGrp="1"/>
          </p:cNvSpPr>
          <p:nvPr>
            <p:ph type="dt" sz="half" idx="10"/>
          </p:nvPr>
        </p:nvSpPr>
        <p:spPr/>
        <p:txBody>
          <a:bodyPr/>
          <a:lstStyle/>
          <a:p>
            <a:fld id="{BE4DBA11-AC30-4911-919D-FD6488673D15}" type="datetimeFigureOut">
              <a:rPr lang="en-US" smtClean="0"/>
              <a:t>2/23/22</a:t>
            </a:fld>
            <a:endParaRPr lang="en-US"/>
          </a:p>
        </p:txBody>
      </p:sp>
      <p:sp>
        <p:nvSpPr>
          <p:cNvPr id="5" name="Footer Placeholder 4">
            <a:extLst>
              <a:ext uri="{FF2B5EF4-FFF2-40B4-BE49-F238E27FC236}">
                <a16:creationId xmlns:a16="http://schemas.microsoft.com/office/drawing/2014/main" id="{ED43DD59-65A7-4C3D-A4A4-232E4EFC1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98327-2AFB-46C6-A0C7-0F12DB07F05E}"/>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188684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BC6B-16D9-4648-91B5-29EBC4160C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212A17-3DA3-4147-81FB-8FF879A674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8F714-BF86-47CC-B2E6-4BFC647E30F9}"/>
              </a:ext>
            </a:extLst>
          </p:cNvPr>
          <p:cNvSpPr>
            <a:spLocks noGrp="1"/>
          </p:cNvSpPr>
          <p:nvPr>
            <p:ph type="dt" sz="half" idx="10"/>
          </p:nvPr>
        </p:nvSpPr>
        <p:spPr/>
        <p:txBody>
          <a:bodyPr/>
          <a:lstStyle/>
          <a:p>
            <a:fld id="{BE4DBA11-AC30-4911-919D-FD6488673D15}" type="datetimeFigureOut">
              <a:rPr lang="en-US" smtClean="0"/>
              <a:t>2/23/22</a:t>
            </a:fld>
            <a:endParaRPr lang="en-US"/>
          </a:p>
        </p:txBody>
      </p:sp>
      <p:sp>
        <p:nvSpPr>
          <p:cNvPr id="5" name="Footer Placeholder 4">
            <a:extLst>
              <a:ext uri="{FF2B5EF4-FFF2-40B4-BE49-F238E27FC236}">
                <a16:creationId xmlns:a16="http://schemas.microsoft.com/office/drawing/2014/main" id="{C10C2D44-B149-4AB0-B5EF-4351FC840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99EEC-E1AE-4DD6-9720-32288E0C57F3}"/>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253297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543A74-28F1-4C9C-AFB3-9D2D88DF9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109576-3FB0-4314-A49C-152564806E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70BFC-8297-4B19-B90A-AB5DEA612EB1}"/>
              </a:ext>
            </a:extLst>
          </p:cNvPr>
          <p:cNvSpPr>
            <a:spLocks noGrp="1"/>
          </p:cNvSpPr>
          <p:nvPr>
            <p:ph type="dt" sz="half" idx="10"/>
          </p:nvPr>
        </p:nvSpPr>
        <p:spPr/>
        <p:txBody>
          <a:bodyPr/>
          <a:lstStyle/>
          <a:p>
            <a:fld id="{BE4DBA11-AC30-4911-919D-FD6488673D15}" type="datetimeFigureOut">
              <a:rPr lang="en-US" smtClean="0"/>
              <a:t>2/23/22</a:t>
            </a:fld>
            <a:endParaRPr lang="en-US"/>
          </a:p>
        </p:txBody>
      </p:sp>
      <p:sp>
        <p:nvSpPr>
          <p:cNvPr id="5" name="Footer Placeholder 4">
            <a:extLst>
              <a:ext uri="{FF2B5EF4-FFF2-40B4-BE49-F238E27FC236}">
                <a16:creationId xmlns:a16="http://schemas.microsoft.com/office/drawing/2014/main" id="{7FA088F4-CCBA-4CC2-B552-D42C5A52B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1FF9C-4F5E-44D7-82CA-E2794D26A744}"/>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422330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8A07-FB75-480D-90B3-9D9AEB6ED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B7A1A-34D3-4535-9D0D-BBFFD37A3F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A1995-1A85-4895-A27E-2BFD956E9CF5}"/>
              </a:ext>
            </a:extLst>
          </p:cNvPr>
          <p:cNvSpPr>
            <a:spLocks noGrp="1"/>
          </p:cNvSpPr>
          <p:nvPr>
            <p:ph type="dt" sz="half" idx="10"/>
          </p:nvPr>
        </p:nvSpPr>
        <p:spPr/>
        <p:txBody>
          <a:bodyPr/>
          <a:lstStyle/>
          <a:p>
            <a:fld id="{BE4DBA11-AC30-4911-919D-FD6488673D15}" type="datetimeFigureOut">
              <a:rPr lang="en-US" smtClean="0"/>
              <a:t>2/23/22</a:t>
            </a:fld>
            <a:endParaRPr lang="en-US"/>
          </a:p>
        </p:txBody>
      </p:sp>
      <p:sp>
        <p:nvSpPr>
          <p:cNvPr id="5" name="Footer Placeholder 4">
            <a:extLst>
              <a:ext uri="{FF2B5EF4-FFF2-40B4-BE49-F238E27FC236}">
                <a16:creationId xmlns:a16="http://schemas.microsoft.com/office/drawing/2014/main" id="{3648B690-B9E3-4547-A783-22A435526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800F0-533E-445E-A20E-81C0BBD38AEA}"/>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54324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8D89-A851-4C64-B550-BA8E62113B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1B0362-942B-4B1D-807E-4EA32C744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F04E75-B966-4DC1-B89A-11FB6965C7E4}"/>
              </a:ext>
            </a:extLst>
          </p:cNvPr>
          <p:cNvSpPr>
            <a:spLocks noGrp="1"/>
          </p:cNvSpPr>
          <p:nvPr>
            <p:ph type="dt" sz="half" idx="10"/>
          </p:nvPr>
        </p:nvSpPr>
        <p:spPr/>
        <p:txBody>
          <a:bodyPr/>
          <a:lstStyle/>
          <a:p>
            <a:fld id="{BE4DBA11-AC30-4911-919D-FD6488673D15}" type="datetimeFigureOut">
              <a:rPr lang="en-US" smtClean="0"/>
              <a:t>2/23/22</a:t>
            </a:fld>
            <a:endParaRPr lang="en-US"/>
          </a:p>
        </p:txBody>
      </p:sp>
      <p:sp>
        <p:nvSpPr>
          <p:cNvPr id="5" name="Footer Placeholder 4">
            <a:extLst>
              <a:ext uri="{FF2B5EF4-FFF2-40B4-BE49-F238E27FC236}">
                <a16:creationId xmlns:a16="http://schemas.microsoft.com/office/drawing/2014/main" id="{E11D502E-91B1-467C-8F74-DC41E7D92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EA94C-EB37-45D8-98ED-A6A995A04F15}"/>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86900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BCA7-0D71-4C1B-BCB3-A44E74868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49572-092B-4087-809B-1EC353E9A5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C452F-C132-45B7-9EF2-D054D8FE6E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89B5EB-43B1-46BD-A79E-CA776B13AB63}"/>
              </a:ext>
            </a:extLst>
          </p:cNvPr>
          <p:cNvSpPr>
            <a:spLocks noGrp="1"/>
          </p:cNvSpPr>
          <p:nvPr>
            <p:ph type="dt" sz="half" idx="10"/>
          </p:nvPr>
        </p:nvSpPr>
        <p:spPr/>
        <p:txBody>
          <a:bodyPr/>
          <a:lstStyle/>
          <a:p>
            <a:fld id="{BE4DBA11-AC30-4911-919D-FD6488673D15}" type="datetimeFigureOut">
              <a:rPr lang="en-US" smtClean="0"/>
              <a:t>2/23/22</a:t>
            </a:fld>
            <a:endParaRPr lang="en-US"/>
          </a:p>
        </p:txBody>
      </p:sp>
      <p:sp>
        <p:nvSpPr>
          <p:cNvPr id="6" name="Footer Placeholder 5">
            <a:extLst>
              <a:ext uri="{FF2B5EF4-FFF2-40B4-BE49-F238E27FC236}">
                <a16:creationId xmlns:a16="http://schemas.microsoft.com/office/drawing/2014/main" id="{8EC5D100-D3AE-4035-83FD-115FBF4DE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C4FEB-37F6-46F2-83EB-88960E0EE59E}"/>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242677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157C-4054-4589-B071-A8CE3B7DFB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75E08-8877-4481-AE5E-A546A11C3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20D6F5-C1F6-4464-913E-979544CDF3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732993-DC24-4DB6-ABE3-7DC7ABBE6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C041BA-633B-486A-83CF-6B351BEDA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C7700-21F6-41EE-B47A-A1D8A5AA1D82}"/>
              </a:ext>
            </a:extLst>
          </p:cNvPr>
          <p:cNvSpPr>
            <a:spLocks noGrp="1"/>
          </p:cNvSpPr>
          <p:nvPr>
            <p:ph type="dt" sz="half" idx="10"/>
          </p:nvPr>
        </p:nvSpPr>
        <p:spPr/>
        <p:txBody>
          <a:bodyPr/>
          <a:lstStyle/>
          <a:p>
            <a:fld id="{BE4DBA11-AC30-4911-919D-FD6488673D15}" type="datetimeFigureOut">
              <a:rPr lang="en-US" smtClean="0"/>
              <a:t>2/23/22</a:t>
            </a:fld>
            <a:endParaRPr lang="en-US"/>
          </a:p>
        </p:txBody>
      </p:sp>
      <p:sp>
        <p:nvSpPr>
          <p:cNvPr id="8" name="Footer Placeholder 7">
            <a:extLst>
              <a:ext uri="{FF2B5EF4-FFF2-40B4-BE49-F238E27FC236}">
                <a16:creationId xmlns:a16="http://schemas.microsoft.com/office/drawing/2014/main" id="{33615CD9-B7D6-40E4-84CF-A2DB779E5C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6EEE7E-FE9F-4CCD-BA8F-A2FEF4E3DC2D}"/>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46878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655D-9C5B-4000-91DC-52B172311C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D1A502-7F46-4735-99F3-BD49CF03AAD8}"/>
              </a:ext>
            </a:extLst>
          </p:cNvPr>
          <p:cNvSpPr>
            <a:spLocks noGrp="1"/>
          </p:cNvSpPr>
          <p:nvPr>
            <p:ph type="dt" sz="half" idx="10"/>
          </p:nvPr>
        </p:nvSpPr>
        <p:spPr/>
        <p:txBody>
          <a:bodyPr/>
          <a:lstStyle/>
          <a:p>
            <a:fld id="{BE4DBA11-AC30-4911-919D-FD6488673D15}" type="datetimeFigureOut">
              <a:rPr lang="en-US" smtClean="0"/>
              <a:t>2/23/22</a:t>
            </a:fld>
            <a:endParaRPr lang="en-US"/>
          </a:p>
        </p:txBody>
      </p:sp>
      <p:sp>
        <p:nvSpPr>
          <p:cNvPr id="4" name="Footer Placeholder 3">
            <a:extLst>
              <a:ext uri="{FF2B5EF4-FFF2-40B4-BE49-F238E27FC236}">
                <a16:creationId xmlns:a16="http://schemas.microsoft.com/office/drawing/2014/main" id="{C01047D4-3620-46CF-8CC7-0F0F8FC4DD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2C1863-1C6D-4CB0-B0F4-26E3004F3C54}"/>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3548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2E63A0-564B-4DDB-B16B-94DC7EA79A6F}"/>
              </a:ext>
            </a:extLst>
          </p:cNvPr>
          <p:cNvSpPr>
            <a:spLocks noGrp="1"/>
          </p:cNvSpPr>
          <p:nvPr>
            <p:ph type="dt" sz="half" idx="10"/>
          </p:nvPr>
        </p:nvSpPr>
        <p:spPr/>
        <p:txBody>
          <a:bodyPr/>
          <a:lstStyle/>
          <a:p>
            <a:fld id="{BE4DBA11-AC30-4911-919D-FD6488673D15}" type="datetimeFigureOut">
              <a:rPr lang="en-US" smtClean="0"/>
              <a:t>2/23/22</a:t>
            </a:fld>
            <a:endParaRPr lang="en-US"/>
          </a:p>
        </p:txBody>
      </p:sp>
      <p:sp>
        <p:nvSpPr>
          <p:cNvPr id="3" name="Footer Placeholder 2">
            <a:extLst>
              <a:ext uri="{FF2B5EF4-FFF2-40B4-BE49-F238E27FC236}">
                <a16:creationId xmlns:a16="http://schemas.microsoft.com/office/drawing/2014/main" id="{F7F4CED8-E9D9-40E4-BF7E-2833288A7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3C1FE-4561-44F7-952B-569B1158444D}"/>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106733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0514-22B7-4911-81EE-6C0396763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1226BD-FD65-4071-8235-24A8403E9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172D59-B621-45E5-9720-47FC8A212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28F3E-E610-4F48-97AA-46AE63FF4D03}"/>
              </a:ext>
            </a:extLst>
          </p:cNvPr>
          <p:cNvSpPr>
            <a:spLocks noGrp="1"/>
          </p:cNvSpPr>
          <p:nvPr>
            <p:ph type="dt" sz="half" idx="10"/>
          </p:nvPr>
        </p:nvSpPr>
        <p:spPr/>
        <p:txBody>
          <a:bodyPr/>
          <a:lstStyle/>
          <a:p>
            <a:fld id="{BE4DBA11-AC30-4911-919D-FD6488673D15}" type="datetimeFigureOut">
              <a:rPr lang="en-US" smtClean="0"/>
              <a:t>2/23/22</a:t>
            </a:fld>
            <a:endParaRPr lang="en-US"/>
          </a:p>
        </p:txBody>
      </p:sp>
      <p:sp>
        <p:nvSpPr>
          <p:cNvPr id="6" name="Footer Placeholder 5">
            <a:extLst>
              <a:ext uri="{FF2B5EF4-FFF2-40B4-BE49-F238E27FC236}">
                <a16:creationId xmlns:a16="http://schemas.microsoft.com/office/drawing/2014/main" id="{231A69CA-F0AF-4D91-820B-E83349F8E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9321F-72EC-4DD5-B9E8-12E72ABCCC61}"/>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41608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CC89-46A6-4B24-894C-FBD9F9F57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83C075-1091-42AA-8773-399400081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EB4030-98C9-41D6-B086-030ACB31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436C1-70D5-44B0-9D46-728C9CA71D14}"/>
              </a:ext>
            </a:extLst>
          </p:cNvPr>
          <p:cNvSpPr>
            <a:spLocks noGrp="1"/>
          </p:cNvSpPr>
          <p:nvPr>
            <p:ph type="dt" sz="half" idx="10"/>
          </p:nvPr>
        </p:nvSpPr>
        <p:spPr/>
        <p:txBody>
          <a:bodyPr/>
          <a:lstStyle/>
          <a:p>
            <a:fld id="{BE4DBA11-AC30-4911-919D-FD6488673D15}" type="datetimeFigureOut">
              <a:rPr lang="en-US" smtClean="0"/>
              <a:t>2/23/22</a:t>
            </a:fld>
            <a:endParaRPr lang="en-US"/>
          </a:p>
        </p:txBody>
      </p:sp>
      <p:sp>
        <p:nvSpPr>
          <p:cNvPr id="6" name="Footer Placeholder 5">
            <a:extLst>
              <a:ext uri="{FF2B5EF4-FFF2-40B4-BE49-F238E27FC236}">
                <a16:creationId xmlns:a16="http://schemas.microsoft.com/office/drawing/2014/main" id="{38C69796-E678-4699-84A4-7BB6FD7D8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03607-048B-46ED-B59E-52445F54FCCA}"/>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0817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5DCE1-6B3B-42F9-B3F0-715AA882F2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B16857-8684-4442-88EE-D103F1BBD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B2500-024A-45A6-BD76-AAE36086BD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DBA11-AC30-4911-919D-FD6488673D15}" type="datetimeFigureOut">
              <a:rPr lang="en-US" smtClean="0"/>
              <a:t>2/23/22</a:t>
            </a:fld>
            <a:endParaRPr lang="en-US"/>
          </a:p>
        </p:txBody>
      </p:sp>
      <p:sp>
        <p:nvSpPr>
          <p:cNvPr id="5" name="Footer Placeholder 4">
            <a:extLst>
              <a:ext uri="{FF2B5EF4-FFF2-40B4-BE49-F238E27FC236}">
                <a16:creationId xmlns:a16="http://schemas.microsoft.com/office/drawing/2014/main" id="{53A35488-0530-42C2-8ED8-494686D3F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B97FCF-B8F2-4099-A8D1-DF1890342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361B7-72E3-4703-93FD-B1FFEA7A5F11}" type="slidenum">
              <a:rPr lang="en-US" smtClean="0"/>
              <a:t>‹#›</a:t>
            </a:fld>
            <a:endParaRPr lang="en-US"/>
          </a:p>
        </p:txBody>
      </p:sp>
    </p:spTree>
    <p:extLst>
      <p:ext uri="{BB962C8B-B14F-4D97-AF65-F5344CB8AC3E}">
        <p14:creationId xmlns:p14="http://schemas.microsoft.com/office/powerpoint/2010/main" val="946439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9.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DB66E595-F3A5-D246-BF44-5A386A650289}"/>
              </a:ext>
            </a:extLst>
          </p:cNvPr>
          <p:cNvPicPr>
            <a:picLocks noChangeAspect="1"/>
          </p:cNvPicPr>
          <p:nvPr/>
        </p:nvPicPr>
        <p:blipFill rotWithShape="1">
          <a:blip r:embed="rId2">
            <a:extLst>
              <a:ext uri="{28A0092B-C50C-407E-A947-70E740481C1C}">
                <a14:useLocalDpi xmlns:a14="http://schemas.microsoft.com/office/drawing/2010/main" val="0"/>
              </a:ext>
            </a:extLst>
          </a:blip>
          <a:srcRect l="2260"/>
          <a:stretch/>
        </p:blipFill>
        <p:spPr>
          <a:xfrm>
            <a:off x="0" y="0"/>
            <a:ext cx="12192000" cy="4321213"/>
          </a:xfrm>
          <a:prstGeom prst="rect">
            <a:avLst/>
          </a:prstGeom>
        </p:spPr>
      </p:pic>
      <p:sp>
        <p:nvSpPr>
          <p:cNvPr id="19" name="Rectangle 18">
            <a:extLst>
              <a:ext uri="{FF2B5EF4-FFF2-40B4-BE49-F238E27FC236}">
                <a16:creationId xmlns:a16="http://schemas.microsoft.com/office/drawing/2014/main" id="{2603CAA3-201C-F949-AB96-09530253991A}"/>
              </a:ext>
            </a:extLst>
          </p:cNvPr>
          <p:cNvSpPr/>
          <p:nvPr/>
        </p:nvSpPr>
        <p:spPr>
          <a:xfrm>
            <a:off x="2286000" y="4549676"/>
            <a:ext cx="7620000" cy="2308324"/>
          </a:xfrm>
          <a:prstGeom prst="rect">
            <a:avLst/>
          </a:prstGeom>
        </p:spPr>
        <p:txBody>
          <a:bodyPr wrap="square">
            <a:spAutoFit/>
          </a:bodyPr>
          <a:lstStyle/>
          <a:p>
            <a:pPr algn="ctr"/>
            <a:r>
              <a:rPr lang="en-US" altLang="en-US" sz="4800" b="1" i="1" dirty="0">
                <a:cs typeface="Times New Roman" panose="02020603050405020304" pitchFamily="18" charset="0"/>
              </a:rPr>
              <a:t>Kids Take On Bullying </a:t>
            </a:r>
          </a:p>
          <a:p>
            <a:pPr algn="ctr"/>
            <a:r>
              <a:rPr lang="en-US" altLang="en-US" sz="4800" b="1" dirty="0">
                <a:cs typeface="Times New Roman" panose="02020603050405020304" pitchFamily="18" charset="0"/>
              </a:rPr>
              <a:t>Webinar Series</a:t>
            </a:r>
          </a:p>
          <a:p>
            <a:pPr algn="ctr"/>
            <a:r>
              <a:rPr lang="en-US" sz="4800" b="1" dirty="0">
                <a:cs typeface="Times New Roman" panose="02020603050405020304" pitchFamily="18" charset="0"/>
              </a:rPr>
              <a:t>Session 2</a:t>
            </a:r>
            <a:endParaRPr lang="en-US" sz="4800" dirty="0"/>
          </a:p>
        </p:txBody>
      </p:sp>
    </p:spTree>
    <p:extLst>
      <p:ext uri="{BB962C8B-B14F-4D97-AF65-F5344CB8AC3E}">
        <p14:creationId xmlns:p14="http://schemas.microsoft.com/office/powerpoint/2010/main" val="95193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5AC0A59D-C86F-3D47-BBF5-60698F2EB564}"/>
              </a:ext>
            </a:extLst>
          </p:cNvPr>
          <p:cNvSpPr txBox="1">
            <a:spLocks/>
          </p:cNvSpPr>
          <p:nvPr/>
        </p:nvSpPr>
        <p:spPr>
          <a:xfrm>
            <a:off x="899421" y="1663072"/>
            <a:ext cx="7641906" cy="40735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endParaRPr lang="en-US" altLang="en-US" sz="800" dirty="0">
              <a:solidFill>
                <a:srgbClr val="000000"/>
              </a:solidFill>
              <a:sym typeface="Wingdings" pitchFamily="2" charset="2"/>
            </a:endParaRPr>
          </a:p>
          <a:p>
            <a:pPr>
              <a:lnSpc>
                <a:spcPct val="100000"/>
              </a:lnSpc>
              <a:spcBef>
                <a:spcPct val="0"/>
              </a:spcBef>
            </a:pPr>
            <a:endParaRPr lang="en-US" altLang="en-US" sz="800" dirty="0">
              <a:solidFill>
                <a:srgbClr val="000000"/>
              </a:solidFill>
              <a:sym typeface="Wingdings" pitchFamily="2" charset="2"/>
            </a:endParaRPr>
          </a:p>
          <a:p>
            <a:pPr>
              <a:lnSpc>
                <a:spcPct val="100000"/>
              </a:lnSpc>
              <a:spcBef>
                <a:spcPct val="0"/>
              </a:spcBef>
            </a:pPr>
            <a:endParaRPr lang="en-US" altLang="en-US" sz="800" dirty="0">
              <a:solidFill>
                <a:srgbClr val="000000"/>
              </a:solidFill>
              <a:sym typeface="Wingdings" pitchFamily="2" charset="2"/>
            </a:endParaRPr>
          </a:p>
          <a:p>
            <a:pPr>
              <a:lnSpc>
                <a:spcPct val="100000"/>
              </a:lnSpc>
              <a:spcBef>
                <a:spcPct val="0"/>
              </a:spcBef>
            </a:pPr>
            <a:endParaRPr lang="en-US" altLang="en-US" sz="800" dirty="0">
              <a:solidFill>
                <a:srgbClr val="000000"/>
              </a:solidFill>
              <a:sym typeface="Wingdings" pitchFamily="2" charset="2"/>
            </a:endParaRPr>
          </a:p>
        </p:txBody>
      </p:sp>
      <p:sp>
        <p:nvSpPr>
          <p:cNvPr id="10" name="Title 1">
            <a:extLst>
              <a:ext uri="{FF2B5EF4-FFF2-40B4-BE49-F238E27FC236}">
                <a16:creationId xmlns:a16="http://schemas.microsoft.com/office/drawing/2014/main" id="{2A0BAEB7-10BB-3546-8920-28467EEB633B}"/>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Who Is Involved?</a:t>
            </a:r>
          </a:p>
        </p:txBody>
      </p:sp>
      <p:pic>
        <p:nvPicPr>
          <p:cNvPr id="21" name="Graphic 20">
            <a:extLst>
              <a:ext uri="{FF2B5EF4-FFF2-40B4-BE49-F238E27FC236}">
                <a16:creationId xmlns:a16="http://schemas.microsoft.com/office/drawing/2014/main" id="{92DE1994-9BF4-3243-81CB-A022D1AF97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303593">
            <a:off x="9119467" y="2450806"/>
            <a:ext cx="2821082" cy="2498057"/>
          </a:xfrm>
          <a:prstGeom prst="rect">
            <a:avLst/>
          </a:prstGeom>
        </p:spPr>
      </p:pic>
      <p:sp>
        <p:nvSpPr>
          <p:cNvPr id="12" name="Rectangle 11">
            <a:extLst>
              <a:ext uri="{FF2B5EF4-FFF2-40B4-BE49-F238E27FC236}">
                <a16:creationId xmlns:a16="http://schemas.microsoft.com/office/drawing/2014/main" id="{7CA60512-7027-994E-9A49-EC91C8E8E09D}"/>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3CEA2862-E109-E041-B69A-197E03762806}"/>
              </a:ext>
            </a:extLst>
          </p:cNvPr>
          <p:cNvSpPr txBox="1">
            <a:spLocks/>
          </p:cNvSpPr>
          <p:nvPr/>
        </p:nvSpPr>
        <p:spPr>
          <a:xfrm>
            <a:off x="1076098" y="27012"/>
            <a:ext cx="10039804" cy="9672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What You Can Do If You Are Bullying</a:t>
            </a:r>
          </a:p>
        </p:txBody>
      </p:sp>
      <p:sp>
        <p:nvSpPr>
          <p:cNvPr id="15" name="Content Placeholder 2">
            <a:extLst>
              <a:ext uri="{FF2B5EF4-FFF2-40B4-BE49-F238E27FC236}">
                <a16:creationId xmlns:a16="http://schemas.microsoft.com/office/drawing/2014/main" id="{02AAD665-E410-9D4D-836C-E441E695B1E6}"/>
              </a:ext>
            </a:extLst>
          </p:cNvPr>
          <p:cNvSpPr txBox="1">
            <a:spLocks/>
          </p:cNvSpPr>
          <p:nvPr/>
        </p:nvSpPr>
        <p:spPr bwMode="auto">
          <a:xfrm>
            <a:off x="149131" y="1522370"/>
            <a:ext cx="9440345" cy="464185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buNone/>
            </a:pPr>
            <a:r>
              <a:rPr lang="en-US" sz="2400" dirty="0"/>
              <a:t>Sometimes kids bully, but that doesn’t mean that they can’t change! That’s because bullying is about behavior, it’s about words and actions—not about who they are. Here’s where to start:</a:t>
            </a:r>
          </a:p>
          <a:p>
            <a:pPr>
              <a:buNone/>
            </a:pPr>
            <a:endParaRPr lang="en-US" sz="2400" dirty="0"/>
          </a:p>
          <a:p>
            <a:r>
              <a:rPr lang="en-US" sz="2400" dirty="0"/>
              <a:t>Understand that your actions are hurting someone.</a:t>
            </a:r>
          </a:p>
          <a:p>
            <a:r>
              <a:rPr lang="en-US" sz="2400" dirty="0"/>
              <a:t>Know that it is NEVER okay to hurt someone.</a:t>
            </a:r>
          </a:p>
          <a:p>
            <a:r>
              <a:rPr lang="en-US" sz="2400" dirty="0"/>
              <a:t>Realize that everyone deserves respect and that differences are a positive part of our world.</a:t>
            </a:r>
          </a:p>
          <a:p>
            <a:r>
              <a:rPr lang="en-US" sz="2400" dirty="0"/>
              <a:t>Talk with someone, like your parent or a trusted adult, and ask for their help.</a:t>
            </a:r>
          </a:p>
          <a:p>
            <a:r>
              <a:rPr lang="en-US" sz="2400" dirty="0"/>
              <a:t>Think through ways to respond positively to others.</a:t>
            </a:r>
          </a:p>
          <a:p>
            <a:pPr>
              <a:buNone/>
            </a:pPr>
            <a:endParaRPr lang="en-US" sz="2400" dirty="0"/>
          </a:p>
          <a:p>
            <a:pPr eaLnBrk="1" hangingPunct="1">
              <a:lnSpc>
                <a:spcPct val="80000"/>
              </a:lnSpc>
              <a:buFont typeface="Arial" panose="020B0604020202020204" pitchFamily="34" charset="0"/>
              <a:buNone/>
              <a:defRPr/>
            </a:pPr>
            <a:endParaRPr lang="en-US" altLang="en-US" sz="2600" dirty="0"/>
          </a:p>
        </p:txBody>
      </p:sp>
    </p:spTree>
    <p:extLst>
      <p:ext uri="{BB962C8B-B14F-4D97-AF65-F5344CB8AC3E}">
        <p14:creationId xmlns:p14="http://schemas.microsoft.com/office/powerpoint/2010/main" val="3276388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12C6EA79-4658-1741-B926-FDC6B7FFF719}"/>
              </a:ext>
            </a:extLst>
          </p:cNvPr>
          <p:cNvSpPr txBox="1">
            <a:spLocks/>
          </p:cNvSpPr>
          <p:nvPr/>
        </p:nvSpPr>
        <p:spPr>
          <a:xfrm>
            <a:off x="539262" y="1591177"/>
            <a:ext cx="11371384"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defRPr/>
            </a:pPr>
            <a:r>
              <a:rPr lang="en-US" altLang="en-US" sz="2800" dirty="0"/>
              <a:t>Someone might bullying because:</a:t>
            </a:r>
          </a:p>
          <a:p>
            <a:pPr algn="l">
              <a:lnSpc>
                <a:spcPct val="80000"/>
              </a:lnSpc>
              <a:defRPr/>
            </a:pPr>
            <a:endParaRPr lang="en-US" altLang="en-US" sz="1600" dirty="0"/>
          </a:p>
          <a:p>
            <a:pPr marL="457200" indent="-457200" algn="l">
              <a:lnSpc>
                <a:spcPct val="80000"/>
              </a:lnSpc>
              <a:buFont typeface="Arial" panose="020B0604020202020204" pitchFamily="34" charset="0"/>
              <a:buChar char="•"/>
              <a:defRPr/>
            </a:pPr>
            <a:r>
              <a:rPr lang="en-US" altLang="en-US" sz="2600" b="1" dirty="0"/>
              <a:t>They are frustrated or unhappy with someone else.</a:t>
            </a:r>
          </a:p>
          <a:p>
            <a:pPr lvl="1" algn="l">
              <a:lnSpc>
                <a:spcPct val="80000"/>
              </a:lnSpc>
              <a:defRPr/>
            </a:pPr>
            <a:r>
              <a:rPr lang="en-US" altLang="en-US" sz="2200" b="1" dirty="0"/>
              <a:t> 	</a:t>
            </a:r>
            <a:r>
              <a:rPr lang="en-US" altLang="en-US" sz="2200" i="1" dirty="0"/>
              <a:t>Think about it: </a:t>
            </a:r>
            <a:r>
              <a:rPr lang="en-US" altLang="en-US" sz="2200" dirty="0"/>
              <a:t>There are many ways to handle feelings. </a:t>
            </a:r>
            <a:r>
              <a:rPr lang="en-US" sz="2400" dirty="0"/>
              <a:t>Talking with someone is one 	idea—parents, adults at school or a friend—or even the other kid. What are other 	ways to deal with frustration or being mad?</a:t>
            </a:r>
          </a:p>
          <a:p>
            <a:pPr lvl="1" algn="l">
              <a:lnSpc>
                <a:spcPct val="80000"/>
              </a:lnSpc>
              <a:defRPr/>
            </a:pPr>
            <a:endParaRPr lang="en-US" sz="2400" dirty="0"/>
          </a:p>
          <a:p>
            <a:pPr marL="457200" indent="-457200" algn="l">
              <a:lnSpc>
                <a:spcPct val="80000"/>
              </a:lnSpc>
              <a:buFont typeface="Arial" panose="020B0604020202020204" pitchFamily="34" charset="0"/>
              <a:buChar char="•"/>
              <a:defRPr/>
            </a:pPr>
            <a:r>
              <a:rPr lang="en-US" altLang="en-US" sz="2800" b="1" dirty="0"/>
              <a:t>They are jealous of someone.</a:t>
            </a:r>
          </a:p>
          <a:p>
            <a:pPr lvl="1" algn="l">
              <a:lnSpc>
                <a:spcPct val="80000"/>
              </a:lnSpc>
              <a:defRPr/>
            </a:pPr>
            <a:r>
              <a:rPr lang="en-US" altLang="en-US" sz="2400" b="1" dirty="0"/>
              <a:t>	</a:t>
            </a:r>
            <a:r>
              <a:rPr lang="en-US" altLang="en-US" sz="2400" i="1" dirty="0"/>
              <a:t>Think about it: </a:t>
            </a:r>
            <a:r>
              <a:rPr lang="en-US" sz="2400" dirty="0"/>
              <a:t>Jealously is something almost everyone feels. It’s okay to wish that 	you were as good of soccer player as someone else - it’s not okay to bully someone 	else to make yourself feel better. How about working on what you are good at — 	and becoming even better?</a:t>
            </a:r>
            <a:endParaRPr lang="en-US" altLang="en-US" sz="2800" dirty="0"/>
          </a:p>
          <a:p>
            <a:pPr algn="l">
              <a:lnSpc>
                <a:spcPct val="80000"/>
              </a:lnSpc>
              <a:defRPr/>
            </a:pPr>
            <a:endParaRPr lang="en-US" altLang="en-US" sz="2800" dirty="0"/>
          </a:p>
          <a:p>
            <a:pPr marL="914400" lvl="1" indent="-457200" algn="l">
              <a:lnSpc>
                <a:spcPct val="80000"/>
              </a:lnSpc>
              <a:buFont typeface="Arial" panose="020B0604020202020204" pitchFamily="34" charset="0"/>
              <a:buChar char="•"/>
              <a:defRPr/>
            </a:pPr>
            <a:endParaRPr lang="en-US" sz="2400" dirty="0"/>
          </a:p>
          <a:p>
            <a:pPr lvl="1" algn="l">
              <a:lnSpc>
                <a:spcPct val="80000"/>
              </a:lnSpc>
              <a:defRPr/>
            </a:pPr>
            <a:endParaRPr lang="en-US" sz="2400" dirty="0"/>
          </a:p>
          <a:p>
            <a:pPr marL="914400" lvl="1" indent="-457200" algn="l">
              <a:lnSpc>
                <a:spcPct val="80000"/>
              </a:lnSpc>
              <a:buFont typeface="Arial" panose="020B0604020202020204" pitchFamily="34" charset="0"/>
              <a:buChar char="•"/>
              <a:defRPr/>
            </a:pPr>
            <a:endParaRPr lang="en-US" altLang="en-US" sz="2400" b="1" dirty="0"/>
          </a:p>
          <a:p>
            <a:pPr marL="457200" indent="-457200" algn="l">
              <a:lnSpc>
                <a:spcPct val="80000"/>
              </a:lnSpc>
              <a:buFont typeface="Arial" panose="020B0604020202020204" pitchFamily="34" charset="0"/>
              <a:buChar char="•"/>
              <a:defRPr/>
            </a:pPr>
            <a:endParaRPr lang="en-US" altLang="en-US" sz="2600" b="1" dirty="0"/>
          </a:p>
          <a:p>
            <a:pPr algn="l">
              <a:lnSpc>
                <a:spcPct val="80000"/>
              </a:lnSpc>
              <a:defRPr/>
            </a:pPr>
            <a:endParaRPr lang="en-US" altLang="en-US" sz="2600" b="1" dirty="0"/>
          </a:p>
        </p:txBody>
      </p:sp>
      <p:sp>
        <p:nvSpPr>
          <p:cNvPr id="9" name="Title 1">
            <a:extLst>
              <a:ext uri="{FF2B5EF4-FFF2-40B4-BE49-F238E27FC236}">
                <a16:creationId xmlns:a16="http://schemas.microsoft.com/office/drawing/2014/main" id="{FD90CEB9-887D-5345-A88A-BFD4428238FC}"/>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Important Things To Remember</a:t>
            </a:r>
          </a:p>
        </p:txBody>
      </p:sp>
      <p:sp>
        <p:nvSpPr>
          <p:cNvPr id="8" name="Rectangle 7">
            <a:extLst>
              <a:ext uri="{FF2B5EF4-FFF2-40B4-BE49-F238E27FC236}">
                <a16:creationId xmlns:a16="http://schemas.microsoft.com/office/drawing/2014/main" id="{B736F4D7-9F6B-3441-93CB-D34028628F05}"/>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BBCB2D9-D5A5-C744-B8C0-7EE4EAE7B394}"/>
              </a:ext>
            </a:extLst>
          </p:cNvPr>
          <p:cNvSpPr txBox="1">
            <a:spLocks/>
          </p:cNvSpPr>
          <p:nvPr/>
        </p:nvSpPr>
        <p:spPr>
          <a:xfrm>
            <a:off x="1076098" y="27012"/>
            <a:ext cx="10039804" cy="9672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What You Can Do If You Are Bullying</a:t>
            </a:r>
          </a:p>
        </p:txBody>
      </p:sp>
    </p:spTree>
    <p:extLst>
      <p:ext uri="{BB962C8B-B14F-4D97-AF65-F5344CB8AC3E}">
        <p14:creationId xmlns:p14="http://schemas.microsoft.com/office/powerpoint/2010/main" val="1457965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12C6EA79-4658-1741-B926-FDC6B7FFF719}"/>
              </a:ext>
            </a:extLst>
          </p:cNvPr>
          <p:cNvSpPr txBox="1">
            <a:spLocks/>
          </p:cNvSpPr>
          <p:nvPr/>
        </p:nvSpPr>
        <p:spPr>
          <a:xfrm>
            <a:off x="539262" y="1591177"/>
            <a:ext cx="11371384"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defRPr/>
            </a:pPr>
            <a:r>
              <a:rPr lang="en-US" altLang="en-US" sz="2800" dirty="0"/>
              <a:t>Someone might bullying because:</a:t>
            </a:r>
          </a:p>
          <a:p>
            <a:pPr algn="l">
              <a:lnSpc>
                <a:spcPct val="80000"/>
              </a:lnSpc>
              <a:defRPr/>
            </a:pPr>
            <a:endParaRPr lang="en-US" altLang="en-US" sz="1600" dirty="0"/>
          </a:p>
          <a:p>
            <a:pPr marL="457200" indent="-457200" algn="l">
              <a:lnSpc>
                <a:spcPct val="80000"/>
              </a:lnSpc>
              <a:buFont typeface="Arial" panose="020B0604020202020204" pitchFamily="34" charset="0"/>
              <a:buChar char="•"/>
              <a:defRPr/>
            </a:pPr>
            <a:r>
              <a:rPr lang="en-US" altLang="en-US" sz="2800" b="1" dirty="0"/>
              <a:t>They are looking for attention.</a:t>
            </a:r>
          </a:p>
          <a:p>
            <a:pPr lvl="1" algn="l">
              <a:lnSpc>
                <a:spcPct val="80000"/>
              </a:lnSpc>
              <a:defRPr/>
            </a:pPr>
            <a:r>
              <a:rPr lang="en-US" sz="2400" i="1" dirty="0"/>
              <a:t>	Think about it: </a:t>
            </a:r>
            <a:r>
              <a:rPr lang="en-US" sz="2400" dirty="0"/>
              <a:t>Bullying will get you attention—the kind you don’t want. How about 	seeking positive attention by helping someone?</a:t>
            </a:r>
          </a:p>
          <a:p>
            <a:pPr marL="914400" lvl="1" indent="-457200" algn="l">
              <a:lnSpc>
                <a:spcPct val="80000"/>
              </a:lnSpc>
              <a:buFont typeface="Arial" panose="020B0604020202020204" pitchFamily="34" charset="0"/>
              <a:buChar char="•"/>
              <a:defRPr/>
            </a:pPr>
            <a:endParaRPr lang="en-US" altLang="en-US" sz="2400" dirty="0"/>
          </a:p>
          <a:p>
            <a:pPr marL="457200" indent="-457200" algn="l">
              <a:lnSpc>
                <a:spcPct val="80000"/>
              </a:lnSpc>
              <a:buFont typeface="Arial" panose="020B0604020202020204" pitchFamily="34" charset="0"/>
              <a:buChar char="•"/>
              <a:defRPr/>
            </a:pPr>
            <a:r>
              <a:rPr lang="en-US" altLang="en-US" sz="2800" b="1" dirty="0"/>
              <a:t>They have been bullied by someone else. </a:t>
            </a:r>
          </a:p>
          <a:p>
            <a:pPr lvl="1" algn="l">
              <a:lnSpc>
                <a:spcPct val="80000"/>
              </a:lnSpc>
              <a:defRPr/>
            </a:pPr>
            <a:r>
              <a:rPr lang="en-US" altLang="en-US" sz="2400" i="1" dirty="0"/>
              <a:t>	Think about it: </a:t>
            </a:r>
            <a:r>
              <a:rPr lang="en-US" sz="2400" dirty="0"/>
              <a:t>Bullying someone else will NOT make it better. Hurting someone is 	never the answer. In fact, it will probably make things worse as you will be seen as 	the problem. It is important to tell someone what is happening, so that they can 	help make it stop. How about becoming someone who stands against bullying?</a:t>
            </a:r>
          </a:p>
          <a:p>
            <a:pPr marL="914400" lvl="1" indent="-457200" algn="l">
              <a:lnSpc>
                <a:spcPct val="80000"/>
              </a:lnSpc>
              <a:buFont typeface="Arial" panose="020B0604020202020204" pitchFamily="34" charset="0"/>
              <a:buChar char="•"/>
              <a:defRPr/>
            </a:pPr>
            <a:endParaRPr lang="en-US" altLang="en-US" sz="2400" b="1" dirty="0"/>
          </a:p>
          <a:p>
            <a:pPr marL="457200" indent="-457200" algn="l">
              <a:lnSpc>
                <a:spcPct val="80000"/>
              </a:lnSpc>
              <a:buFont typeface="Arial" panose="020B0604020202020204" pitchFamily="34" charset="0"/>
              <a:buChar char="•"/>
              <a:defRPr/>
            </a:pPr>
            <a:endParaRPr lang="en-US" altLang="en-US" sz="2800" dirty="0"/>
          </a:p>
          <a:p>
            <a:pPr marL="914400" lvl="1" indent="-457200" algn="l">
              <a:lnSpc>
                <a:spcPct val="80000"/>
              </a:lnSpc>
              <a:buFont typeface="Arial" panose="020B0604020202020204" pitchFamily="34" charset="0"/>
              <a:buChar char="•"/>
              <a:defRPr/>
            </a:pPr>
            <a:endParaRPr lang="en-US" altLang="en-US" sz="2400" dirty="0"/>
          </a:p>
          <a:p>
            <a:pPr lvl="1" algn="l">
              <a:lnSpc>
                <a:spcPct val="80000"/>
              </a:lnSpc>
              <a:defRPr/>
            </a:pPr>
            <a:endParaRPr lang="en-US" altLang="en-US" sz="2800" dirty="0"/>
          </a:p>
          <a:p>
            <a:pPr marL="457200" indent="-457200" algn="l">
              <a:lnSpc>
                <a:spcPct val="80000"/>
              </a:lnSpc>
              <a:buFont typeface="Arial" panose="020B0604020202020204" pitchFamily="34" charset="0"/>
              <a:buChar char="•"/>
              <a:defRPr/>
            </a:pPr>
            <a:endParaRPr lang="en-US" altLang="en-US" sz="2800" dirty="0"/>
          </a:p>
          <a:p>
            <a:pPr marL="914400" lvl="1" indent="-457200" algn="l">
              <a:lnSpc>
                <a:spcPct val="80000"/>
              </a:lnSpc>
              <a:buFont typeface="Arial" panose="020B0604020202020204" pitchFamily="34" charset="0"/>
              <a:buChar char="•"/>
              <a:defRPr/>
            </a:pPr>
            <a:endParaRPr lang="en-US" sz="2400" dirty="0"/>
          </a:p>
          <a:p>
            <a:pPr lvl="1" algn="l">
              <a:lnSpc>
                <a:spcPct val="80000"/>
              </a:lnSpc>
              <a:defRPr/>
            </a:pPr>
            <a:endParaRPr lang="en-US" sz="2400" dirty="0"/>
          </a:p>
          <a:p>
            <a:pPr marL="914400" lvl="1" indent="-457200" algn="l">
              <a:lnSpc>
                <a:spcPct val="80000"/>
              </a:lnSpc>
              <a:buFont typeface="Arial" panose="020B0604020202020204" pitchFamily="34" charset="0"/>
              <a:buChar char="•"/>
              <a:defRPr/>
            </a:pPr>
            <a:endParaRPr lang="en-US" altLang="en-US" sz="2400" b="1" dirty="0"/>
          </a:p>
          <a:p>
            <a:pPr marL="457200" indent="-457200" algn="l">
              <a:lnSpc>
                <a:spcPct val="80000"/>
              </a:lnSpc>
              <a:buFont typeface="Arial" panose="020B0604020202020204" pitchFamily="34" charset="0"/>
              <a:buChar char="•"/>
              <a:defRPr/>
            </a:pPr>
            <a:endParaRPr lang="en-US" altLang="en-US" sz="2600" b="1" dirty="0"/>
          </a:p>
          <a:p>
            <a:pPr algn="l">
              <a:lnSpc>
                <a:spcPct val="80000"/>
              </a:lnSpc>
              <a:defRPr/>
            </a:pPr>
            <a:endParaRPr lang="en-US" altLang="en-US" sz="2600" b="1" dirty="0"/>
          </a:p>
        </p:txBody>
      </p:sp>
      <p:sp>
        <p:nvSpPr>
          <p:cNvPr id="9" name="Title 1">
            <a:extLst>
              <a:ext uri="{FF2B5EF4-FFF2-40B4-BE49-F238E27FC236}">
                <a16:creationId xmlns:a16="http://schemas.microsoft.com/office/drawing/2014/main" id="{FD90CEB9-887D-5345-A88A-BFD4428238FC}"/>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Important Things To Remember</a:t>
            </a:r>
          </a:p>
        </p:txBody>
      </p:sp>
      <p:sp>
        <p:nvSpPr>
          <p:cNvPr id="8" name="Rectangle 7">
            <a:extLst>
              <a:ext uri="{FF2B5EF4-FFF2-40B4-BE49-F238E27FC236}">
                <a16:creationId xmlns:a16="http://schemas.microsoft.com/office/drawing/2014/main" id="{B736F4D7-9F6B-3441-93CB-D34028628F05}"/>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BBCB2D9-D5A5-C744-B8C0-7EE4EAE7B394}"/>
              </a:ext>
            </a:extLst>
          </p:cNvPr>
          <p:cNvSpPr txBox="1">
            <a:spLocks/>
          </p:cNvSpPr>
          <p:nvPr/>
        </p:nvSpPr>
        <p:spPr>
          <a:xfrm>
            <a:off x="1076098" y="27012"/>
            <a:ext cx="10039804" cy="9672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What You Can Do If You Are Bullying</a:t>
            </a:r>
          </a:p>
        </p:txBody>
      </p:sp>
    </p:spTree>
    <p:extLst>
      <p:ext uri="{BB962C8B-B14F-4D97-AF65-F5344CB8AC3E}">
        <p14:creationId xmlns:p14="http://schemas.microsoft.com/office/powerpoint/2010/main" val="4135849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5" name="Graphic 14">
            <a:extLst>
              <a:ext uri="{FF2B5EF4-FFF2-40B4-BE49-F238E27FC236}">
                <a16:creationId xmlns:a16="http://schemas.microsoft.com/office/drawing/2014/main" id="{2E0DEFDE-039F-2B40-838D-40BE3DD966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95719" y="1830784"/>
            <a:ext cx="2025325" cy="3196431"/>
          </a:xfrm>
          <a:prstGeom prst="rect">
            <a:avLst/>
          </a:prstGeom>
        </p:spPr>
      </p:pic>
      <p:sp>
        <p:nvSpPr>
          <p:cNvPr id="8" name="Rectangle 7">
            <a:extLst>
              <a:ext uri="{FF2B5EF4-FFF2-40B4-BE49-F238E27FC236}">
                <a16:creationId xmlns:a16="http://schemas.microsoft.com/office/drawing/2014/main" id="{5946D0CD-D0AC-BF40-8E00-B8F55CD98C51}"/>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C02697-DC58-6E4A-B966-6737982513D9}"/>
              </a:ext>
            </a:extLst>
          </p:cNvPr>
          <p:cNvSpPr txBox="1">
            <a:spLocks/>
          </p:cNvSpPr>
          <p:nvPr/>
        </p:nvSpPr>
        <p:spPr>
          <a:xfrm>
            <a:off x="1076098" y="27012"/>
            <a:ext cx="10039804" cy="9672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What You Can Do If You See Bullying</a:t>
            </a:r>
          </a:p>
        </p:txBody>
      </p:sp>
      <p:sp>
        <p:nvSpPr>
          <p:cNvPr id="12" name="Content Placeholder 2">
            <a:extLst>
              <a:ext uri="{FF2B5EF4-FFF2-40B4-BE49-F238E27FC236}">
                <a16:creationId xmlns:a16="http://schemas.microsoft.com/office/drawing/2014/main" id="{41040457-C7B2-6B45-9D3D-814E5E2C00EB}"/>
              </a:ext>
            </a:extLst>
          </p:cNvPr>
          <p:cNvSpPr txBox="1">
            <a:spLocks/>
          </p:cNvSpPr>
          <p:nvPr/>
        </p:nvSpPr>
        <p:spPr bwMode="auto">
          <a:xfrm>
            <a:off x="528214" y="1522370"/>
            <a:ext cx="8196686" cy="464185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defRPr/>
            </a:pPr>
            <a:r>
              <a:rPr lang="en-US" altLang="en-US" sz="3200" b="1" dirty="0"/>
              <a:t>Speak up!</a:t>
            </a:r>
          </a:p>
          <a:p>
            <a:pPr eaLnBrk="1" hangingPunct="1">
              <a:lnSpc>
                <a:spcPct val="80000"/>
              </a:lnSpc>
              <a:buFont typeface="Arial" panose="020B0604020202020204" pitchFamily="34" charset="0"/>
              <a:buNone/>
              <a:defRPr/>
            </a:pPr>
            <a:endParaRPr lang="en-US" altLang="en-US" sz="1050" b="1" dirty="0"/>
          </a:p>
          <a:p>
            <a:pPr>
              <a:lnSpc>
                <a:spcPct val="80000"/>
              </a:lnSpc>
              <a:buNone/>
              <a:defRPr/>
            </a:pPr>
            <a:r>
              <a:rPr lang="en-US" altLang="en-US" sz="2600" dirty="0"/>
              <a:t>When students are willing to say they think something is wrong, they can make a difference. Your words matter, try saying:</a:t>
            </a:r>
          </a:p>
          <a:p>
            <a:pPr marL="920750" lvl="1" indent="-457200">
              <a:lnSpc>
                <a:spcPct val="80000"/>
              </a:lnSpc>
              <a:defRPr/>
            </a:pPr>
            <a:r>
              <a:rPr lang="en-US" altLang="en-US" dirty="0"/>
              <a:t>I’m here for you &amp; I want to help.</a:t>
            </a:r>
          </a:p>
          <a:p>
            <a:pPr marL="920750" lvl="1" indent="-457200">
              <a:lnSpc>
                <a:spcPct val="80000"/>
              </a:lnSpc>
              <a:defRPr/>
            </a:pPr>
            <a:r>
              <a:rPr lang="en-US" altLang="en-US" dirty="0"/>
              <a:t>You didn’t deserve to be treated that way.</a:t>
            </a:r>
          </a:p>
          <a:p>
            <a:pPr marL="920750" lvl="1" indent="-457200">
              <a:lnSpc>
                <a:spcPct val="80000"/>
              </a:lnSpc>
              <a:defRPr/>
            </a:pPr>
            <a:r>
              <a:rPr lang="en-US" altLang="en-US" dirty="0"/>
              <a:t>Can I help you find an adult to talk to?</a:t>
            </a:r>
          </a:p>
          <a:p>
            <a:pPr>
              <a:lnSpc>
                <a:spcPct val="80000"/>
              </a:lnSpc>
              <a:buNone/>
              <a:defRPr/>
            </a:pPr>
            <a:endParaRPr lang="en-US" altLang="en-US" sz="2600" dirty="0"/>
          </a:p>
          <a:p>
            <a:pPr>
              <a:lnSpc>
                <a:spcPct val="80000"/>
              </a:lnSpc>
              <a:buNone/>
              <a:defRPr/>
            </a:pPr>
            <a:r>
              <a:rPr lang="en-US" altLang="en-US" sz="2600" dirty="0"/>
              <a:t>If you see bullying, tell an adult. Remember, it’s NOT tattling or snitching, it’s okay to tell.</a:t>
            </a:r>
          </a:p>
          <a:p>
            <a:pPr>
              <a:lnSpc>
                <a:spcPct val="80000"/>
              </a:lnSpc>
              <a:buNone/>
              <a:defRPr/>
            </a:pPr>
            <a:endParaRPr lang="en-US" altLang="en-US" sz="2600" dirty="0"/>
          </a:p>
          <a:p>
            <a:pPr eaLnBrk="1" hangingPunct="1">
              <a:lnSpc>
                <a:spcPct val="80000"/>
              </a:lnSpc>
              <a:buFont typeface="Arial" panose="020B0604020202020204" pitchFamily="34" charset="0"/>
              <a:buNone/>
              <a:defRPr/>
            </a:pPr>
            <a:endParaRPr lang="en-US" altLang="en-US" sz="2600" dirty="0"/>
          </a:p>
        </p:txBody>
      </p:sp>
    </p:spTree>
    <p:extLst>
      <p:ext uri="{BB962C8B-B14F-4D97-AF65-F5344CB8AC3E}">
        <p14:creationId xmlns:p14="http://schemas.microsoft.com/office/powerpoint/2010/main" val="188643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5" name="Graphic 14">
            <a:extLst>
              <a:ext uri="{FF2B5EF4-FFF2-40B4-BE49-F238E27FC236}">
                <a16:creationId xmlns:a16="http://schemas.microsoft.com/office/drawing/2014/main" id="{2E0DEFDE-039F-2B40-838D-40BE3DD966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95719" y="1830784"/>
            <a:ext cx="2025325" cy="3196431"/>
          </a:xfrm>
          <a:prstGeom prst="rect">
            <a:avLst/>
          </a:prstGeom>
        </p:spPr>
      </p:pic>
      <p:sp>
        <p:nvSpPr>
          <p:cNvPr id="8" name="Rectangle 7">
            <a:extLst>
              <a:ext uri="{FF2B5EF4-FFF2-40B4-BE49-F238E27FC236}">
                <a16:creationId xmlns:a16="http://schemas.microsoft.com/office/drawing/2014/main" id="{5946D0CD-D0AC-BF40-8E00-B8F55CD98C51}"/>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C02697-DC58-6E4A-B966-6737982513D9}"/>
              </a:ext>
            </a:extLst>
          </p:cNvPr>
          <p:cNvSpPr txBox="1">
            <a:spLocks/>
          </p:cNvSpPr>
          <p:nvPr/>
        </p:nvSpPr>
        <p:spPr>
          <a:xfrm>
            <a:off x="1076098" y="27012"/>
            <a:ext cx="10039804" cy="9672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What You Can Do If You See Bullying</a:t>
            </a:r>
          </a:p>
        </p:txBody>
      </p:sp>
      <p:sp>
        <p:nvSpPr>
          <p:cNvPr id="10" name="Content Placeholder 2">
            <a:extLst>
              <a:ext uri="{FF2B5EF4-FFF2-40B4-BE49-F238E27FC236}">
                <a16:creationId xmlns:a16="http://schemas.microsoft.com/office/drawing/2014/main" id="{7091AEC0-DA60-B244-8145-946DD809CC8E}"/>
              </a:ext>
            </a:extLst>
          </p:cNvPr>
          <p:cNvSpPr txBox="1">
            <a:spLocks/>
          </p:cNvSpPr>
          <p:nvPr/>
        </p:nvSpPr>
        <p:spPr bwMode="auto">
          <a:xfrm>
            <a:off x="670956" y="1522370"/>
            <a:ext cx="8113442" cy="464185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defRPr/>
            </a:pPr>
            <a:r>
              <a:rPr lang="en-US" altLang="en-US" sz="3200" b="1" dirty="0"/>
              <a:t>Reach out!</a:t>
            </a:r>
          </a:p>
          <a:p>
            <a:pPr>
              <a:lnSpc>
                <a:spcPct val="80000"/>
              </a:lnSpc>
              <a:buNone/>
              <a:defRPr/>
            </a:pPr>
            <a:r>
              <a:rPr lang="en-US" altLang="en-US" sz="2400" dirty="0"/>
              <a:t>Your actions are important! </a:t>
            </a:r>
          </a:p>
          <a:p>
            <a:pPr marL="920750" lvl="1" indent="-457200">
              <a:lnSpc>
                <a:spcPct val="80000"/>
              </a:lnSpc>
              <a:defRPr/>
            </a:pPr>
            <a:r>
              <a:rPr lang="en-US" altLang="en-US" dirty="0"/>
              <a:t>Say hi if you see them in the hallways</a:t>
            </a:r>
          </a:p>
          <a:p>
            <a:pPr marL="920750" lvl="1" indent="-457200">
              <a:lnSpc>
                <a:spcPct val="80000"/>
              </a:lnSpc>
              <a:defRPr/>
            </a:pPr>
            <a:r>
              <a:rPr lang="en-US" altLang="en-US" dirty="0"/>
              <a:t>Walk with them to class</a:t>
            </a:r>
          </a:p>
          <a:p>
            <a:pPr marL="920750" lvl="1" indent="-457200">
              <a:lnSpc>
                <a:spcPct val="80000"/>
              </a:lnSpc>
              <a:defRPr/>
            </a:pPr>
            <a:r>
              <a:rPr lang="en-US" altLang="en-US" dirty="0"/>
              <a:t>Ask them to play a game during recess</a:t>
            </a:r>
          </a:p>
          <a:p>
            <a:pPr marL="457200" indent="-457200">
              <a:lnSpc>
                <a:spcPct val="80000"/>
              </a:lnSpc>
              <a:defRPr/>
            </a:pPr>
            <a:endParaRPr lang="en-US" altLang="en-US" sz="2600" dirty="0"/>
          </a:p>
          <a:p>
            <a:pPr>
              <a:lnSpc>
                <a:spcPct val="80000"/>
              </a:lnSpc>
              <a:buNone/>
              <a:defRPr/>
            </a:pPr>
            <a:r>
              <a:rPr lang="en-US" altLang="en-US" sz="3200" b="1" dirty="0"/>
              <a:t>Be a friend!</a:t>
            </a:r>
          </a:p>
          <a:p>
            <a:pPr marL="457200" indent="-457200">
              <a:lnSpc>
                <a:spcPct val="80000"/>
              </a:lnSpc>
              <a:defRPr/>
            </a:pPr>
            <a:r>
              <a:rPr lang="en-US" altLang="en-US" sz="2600" dirty="0"/>
              <a:t>Invite the person who is being bullied to sit with you at lunch.</a:t>
            </a:r>
          </a:p>
          <a:p>
            <a:pPr marL="457200" indent="-457200">
              <a:lnSpc>
                <a:spcPct val="80000"/>
              </a:lnSpc>
              <a:defRPr/>
            </a:pPr>
            <a:r>
              <a:rPr lang="en-US" altLang="en-US" sz="2600" dirty="0"/>
              <a:t>Give them a compliment about something they do.</a:t>
            </a:r>
          </a:p>
          <a:p>
            <a:pPr marL="457200" indent="-457200">
              <a:lnSpc>
                <a:spcPct val="80000"/>
              </a:lnSpc>
              <a:defRPr/>
            </a:pPr>
            <a:r>
              <a:rPr lang="en-US" altLang="en-US" sz="2600" dirty="0"/>
              <a:t>Ask questions about their activities or interests</a:t>
            </a:r>
          </a:p>
          <a:p>
            <a:pPr marL="457200" indent="-457200">
              <a:lnSpc>
                <a:spcPct val="80000"/>
              </a:lnSpc>
              <a:defRPr/>
            </a:pPr>
            <a:endParaRPr lang="en-US" altLang="en-US" sz="2600" dirty="0"/>
          </a:p>
          <a:p>
            <a:pPr marL="457200" indent="-457200">
              <a:lnSpc>
                <a:spcPct val="80000"/>
              </a:lnSpc>
              <a:defRPr/>
            </a:pPr>
            <a:endParaRPr lang="en-US" altLang="en-US" sz="2600" dirty="0"/>
          </a:p>
          <a:p>
            <a:pPr eaLnBrk="1" hangingPunct="1">
              <a:lnSpc>
                <a:spcPct val="80000"/>
              </a:lnSpc>
              <a:buFont typeface="Arial" panose="020B0604020202020204" pitchFamily="34" charset="0"/>
              <a:buNone/>
              <a:defRPr/>
            </a:pPr>
            <a:endParaRPr lang="en-US" altLang="en-US" sz="2600" dirty="0"/>
          </a:p>
        </p:txBody>
      </p:sp>
    </p:spTree>
    <p:extLst>
      <p:ext uri="{BB962C8B-B14F-4D97-AF65-F5344CB8AC3E}">
        <p14:creationId xmlns:p14="http://schemas.microsoft.com/office/powerpoint/2010/main" val="134398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0" name="Graphic 9">
            <a:extLst>
              <a:ext uri="{FF2B5EF4-FFF2-40B4-BE49-F238E27FC236}">
                <a16:creationId xmlns:a16="http://schemas.microsoft.com/office/drawing/2014/main" id="{844EDD9B-5790-47A6-B9BD-BADB49873D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48529">
            <a:off x="212481" y="2465408"/>
            <a:ext cx="3113191" cy="3009418"/>
          </a:xfrm>
          <a:prstGeom prst="rect">
            <a:avLst/>
          </a:prstGeom>
        </p:spPr>
      </p:pic>
      <p:sp>
        <p:nvSpPr>
          <p:cNvPr id="11" name="Content Placeholder 2">
            <a:extLst>
              <a:ext uri="{FF2B5EF4-FFF2-40B4-BE49-F238E27FC236}">
                <a16:creationId xmlns:a16="http://schemas.microsoft.com/office/drawing/2014/main" id="{62198616-26F9-C94B-91F7-B67A98E9303F}"/>
              </a:ext>
            </a:extLst>
          </p:cNvPr>
          <p:cNvSpPr txBox="1">
            <a:spLocks/>
          </p:cNvSpPr>
          <p:nvPr/>
        </p:nvSpPr>
        <p:spPr>
          <a:xfrm>
            <a:off x="3580238" y="1589996"/>
            <a:ext cx="8358084" cy="37319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altLang="en-US" sz="3200" b="1" dirty="0"/>
              <a:t>This week’s polls will allow you to discuss and think more about what bullying looks like at your school, in your community, or in your online world!</a:t>
            </a:r>
          </a:p>
          <a:p>
            <a:pPr>
              <a:lnSpc>
                <a:spcPct val="80000"/>
              </a:lnSpc>
            </a:pPr>
            <a:endParaRPr lang="en-US" altLang="en-US" sz="3200" b="1" dirty="0"/>
          </a:p>
          <a:p>
            <a:pPr>
              <a:lnSpc>
                <a:spcPct val="80000"/>
              </a:lnSpc>
            </a:pPr>
            <a:r>
              <a:rPr lang="en-US" altLang="en-US" sz="3200" dirty="0"/>
              <a:t>By thinking more about the type of bullying we see happening, this can inspire your amazing idea on how to address and prevent it!</a:t>
            </a:r>
          </a:p>
        </p:txBody>
      </p:sp>
      <p:sp>
        <p:nvSpPr>
          <p:cNvPr id="12" name="Rectangle 11">
            <a:extLst>
              <a:ext uri="{FF2B5EF4-FFF2-40B4-BE49-F238E27FC236}">
                <a16:creationId xmlns:a16="http://schemas.microsoft.com/office/drawing/2014/main" id="{18A39662-6254-9D47-94E3-FB8E718BC359}"/>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5B7B8E11-3703-AE41-9041-007701BFF2CD}"/>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Share Your Opinion!</a:t>
            </a:r>
          </a:p>
        </p:txBody>
      </p:sp>
    </p:spTree>
    <p:extLst>
      <p:ext uri="{BB962C8B-B14F-4D97-AF65-F5344CB8AC3E}">
        <p14:creationId xmlns:p14="http://schemas.microsoft.com/office/powerpoint/2010/main" val="284465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2"/>
            <a:ext cx="11115902" cy="435133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defRPr/>
            </a:pPr>
            <a:r>
              <a:rPr lang="en-US" altLang="en-US" sz="11200" b="1" dirty="0"/>
              <a:t>What are some reasons that kids bully? They: </a:t>
            </a:r>
          </a:p>
          <a:p>
            <a:pPr marL="1143000" indent="-1143000" algn="l">
              <a:lnSpc>
                <a:spcPct val="120000"/>
              </a:lnSpc>
              <a:buFont typeface="Courier New" panose="02070309020205020404" pitchFamily="49" charset="0"/>
              <a:buChar char="o"/>
              <a:defRPr/>
            </a:pPr>
            <a:r>
              <a:rPr lang="en-US" altLang="en-US" sz="9600" dirty="0"/>
              <a:t>Want to feel in power and have control</a:t>
            </a:r>
          </a:p>
          <a:p>
            <a:pPr marL="1143000" indent="-1143000" algn="l">
              <a:lnSpc>
                <a:spcPct val="120000"/>
              </a:lnSpc>
              <a:buFont typeface="Courier New" panose="02070309020205020404" pitchFamily="49" charset="0"/>
              <a:buChar char="o"/>
              <a:defRPr/>
            </a:pPr>
            <a:r>
              <a:rPr lang="en-US" altLang="en-US" sz="9600" dirty="0"/>
              <a:t>Have been bullied</a:t>
            </a:r>
          </a:p>
          <a:p>
            <a:pPr marL="1143000" indent="-1143000" algn="l">
              <a:lnSpc>
                <a:spcPct val="120000"/>
              </a:lnSpc>
              <a:buFont typeface="Courier New" panose="02070309020205020404" pitchFamily="49" charset="0"/>
              <a:buChar char="o"/>
              <a:defRPr/>
            </a:pPr>
            <a:r>
              <a:rPr lang="en-US" altLang="en-US" sz="9600" dirty="0"/>
              <a:t>Feel pressured by peers  / want to fit in</a:t>
            </a:r>
          </a:p>
          <a:p>
            <a:pPr marL="1143000" indent="-1143000" algn="l">
              <a:lnSpc>
                <a:spcPct val="120000"/>
              </a:lnSpc>
              <a:buFont typeface="Courier New" panose="02070309020205020404" pitchFamily="49" charset="0"/>
              <a:buChar char="o"/>
              <a:defRPr/>
            </a:pPr>
            <a:r>
              <a:rPr lang="en-US" altLang="en-US" sz="9600" dirty="0"/>
              <a:t>Think it’s funny</a:t>
            </a:r>
          </a:p>
          <a:p>
            <a:pPr marL="1143000" indent="-1143000" algn="l">
              <a:lnSpc>
                <a:spcPct val="120000"/>
              </a:lnSpc>
              <a:buFont typeface="Courier New" panose="02070309020205020404" pitchFamily="49" charset="0"/>
              <a:buChar char="o"/>
              <a:defRPr/>
            </a:pPr>
            <a:r>
              <a:rPr lang="en-US" altLang="en-US" sz="9600" dirty="0"/>
              <a:t>Don’t realize how much it’s hurting someone</a:t>
            </a:r>
          </a:p>
          <a:p>
            <a:pPr marL="1143000" indent="-1143000" algn="l">
              <a:lnSpc>
                <a:spcPct val="120000"/>
              </a:lnSpc>
              <a:buFont typeface="Courier New" panose="02070309020205020404" pitchFamily="49" charset="0"/>
              <a:buChar char="o"/>
              <a:defRPr/>
            </a:pPr>
            <a:r>
              <a:rPr lang="en-US" altLang="en-US" sz="9600" dirty="0"/>
              <a:t>Think it makes them look cool</a:t>
            </a:r>
          </a:p>
          <a:p>
            <a:pPr marL="1143000" indent="-1143000" algn="l">
              <a:lnSpc>
                <a:spcPct val="120000"/>
              </a:lnSpc>
              <a:buFont typeface="Courier New" panose="02070309020205020404" pitchFamily="49" charset="0"/>
              <a:buChar char="o"/>
              <a:defRPr/>
            </a:pPr>
            <a:r>
              <a:rPr lang="en-US" altLang="en-US" sz="9600" dirty="0"/>
              <a:t>Like getting a reaction</a:t>
            </a:r>
          </a:p>
          <a:p>
            <a:pPr marL="1143000" indent="-1143000" algn="l">
              <a:lnSpc>
                <a:spcPct val="120000"/>
              </a:lnSpc>
              <a:buFont typeface="Courier New" panose="02070309020205020404" pitchFamily="49" charset="0"/>
              <a:buChar char="o"/>
              <a:defRPr/>
            </a:pPr>
            <a:r>
              <a:rPr lang="en-US" altLang="en-US" sz="9600" dirty="0"/>
              <a:t>Other</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Question 1</a:t>
            </a:r>
          </a:p>
        </p:txBody>
      </p:sp>
    </p:spTree>
    <p:extLst>
      <p:ext uri="{BB962C8B-B14F-4D97-AF65-F5344CB8AC3E}">
        <p14:creationId xmlns:p14="http://schemas.microsoft.com/office/powerpoint/2010/main" val="222978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2"/>
            <a:ext cx="11115902" cy="4351338"/>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defRPr/>
            </a:pPr>
            <a:r>
              <a:rPr lang="en-US" altLang="en-US" sz="11200" b="1" dirty="0"/>
              <a:t>Does bullying happen more often between kids who:</a:t>
            </a:r>
          </a:p>
          <a:p>
            <a:pPr marL="1143000" indent="-1143000" algn="l">
              <a:lnSpc>
                <a:spcPct val="120000"/>
              </a:lnSpc>
              <a:buFont typeface="Courier New" panose="02070309020205020404" pitchFamily="49" charset="0"/>
              <a:buChar char="o"/>
              <a:defRPr/>
            </a:pPr>
            <a:r>
              <a:rPr lang="en-US" altLang="en-US" sz="9600" dirty="0"/>
              <a:t>Know each other a lot, such as a friend </a:t>
            </a:r>
          </a:p>
          <a:p>
            <a:pPr marL="1143000" indent="-1143000" algn="l">
              <a:lnSpc>
                <a:spcPct val="120000"/>
              </a:lnSpc>
              <a:buFont typeface="Courier New" panose="02070309020205020404" pitchFamily="49" charset="0"/>
              <a:buChar char="o"/>
              <a:defRPr/>
            </a:pPr>
            <a:r>
              <a:rPr lang="en-US" altLang="en-US" sz="9600" dirty="0"/>
              <a:t>Know each other a little bit, such as a classmate</a:t>
            </a:r>
          </a:p>
          <a:p>
            <a:pPr marL="1143000" indent="-1143000" algn="l">
              <a:lnSpc>
                <a:spcPct val="120000"/>
              </a:lnSpc>
              <a:buFont typeface="Courier New" panose="02070309020205020404" pitchFamily="49" charset="0"/>
              <a:buChar char="o"/>
              <a:defRPr/>
            </a:pPr>
            <a:r>
              <a:rPr lang="en-US" altLang="en-US" sz="9600" dirty="0"/>
              <a:t>Don’t know each other at all</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Question 2</a:t>
            </a:r>
          </a:p>
        </p:txBody>
      </p:sp>
    </p:spTree>
    <p:extLst>
      <p:ext uri="{BB962C8B-B14F-4D97-AF65-F5344CB8AC3E}">
        <p14:creationId xmlns:p14="http://schemas.microsoft.com/office/powerpoint/2010/main" val="285922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2"/>
            <a:ext cx="11115902" cy="4351338"/>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defRPr/>
            </a:pPr>
            <a:r>
              <a:rPr lang="en-US" altLang="en-US" sz="11200" b="1" dirty="0"/>
              <a:t>Does bullying happen more often:</a:t>
            </a:r>
          </a:p>
          <a:p>
            <a:pPr marL="1143000" indent="-1143000" algn="l">
              <a:lnSpc>
                <a:spcPct val="120000"/>
              </a:lnSpc>
              <a:buFont typeface="Courier New" panose="02070309020205020404" pitchFamily="49" charset="0"/>
              <a:buChar char="o"/>
              <a:defRPr/>
            </a:pPr>
            <a:r>
              <a:rPr lang="en-US" altLang="en-US" sz="9600" dirty="0"/>
              <a:t>In front of adults</a:t>
            </a:r>
          </a:p>
          <a:p>
            <a:pPr marL="1143000" indent="-1143000" algn="l">
              <a:lnSpc>
                <a:spcPct val="120000"/>
              </a:lnSpc>
              <a:buFont typeface="Courier New" panose="02070309020205020404" pitchFamily="49" charset="0"/>
              <a:buChar char="o"/>
              <a:defRPr/>
            </a:pPr>
            <a:r>
              <a:rPr lang="en-US" altLang="en-US" sz="9600" dirty="0"/>
              <a:t>When adults aren’t around</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Question 3</a:t>
            </a:r>
          </a:p>
        </p:txBody>
      </p:sp>
    </p:spTree>
    <p:extLst>
      <p:ext uri="{BB962C8B-B14F-4D97-AF65-F5344CB8AC3E}">
        <p14:creationId xmlns:p14="http://schemas.microsoft.com/office/powerpoint/2010/main" val="418526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2"/>
            <a:ext cx="11115902" cy="4351338"/>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defRPr/>
            </a:pPr>
            <a:r>
              <a:rPr lang="en-US" altLang="en-US" sz="11200" b="1" dirty="0"/>
              <a:t>Do you think bullying is usually more physical or emotional?</a:t>
            </a:r>
          </a:p>
          <a:p>
            <a:pPr marL="1143000" indent="-1143000" algn="l">
              <a:lnSpc>
                <a:spcPct val="120000"/>
              </a:lnSpc>
              <a:buFont typeface="Courier New" panose="02070309020205020404" pitchFamily="49" charset="0"/>
              <a:buChar char="o"/>
              <a:defRPr/>
            </a:pPr>
            <a:r>
              <a:rPr lang="en-US" altLang="en-US" sz="9600" dirty="0"/>
              <a:t>Physical: Such as hitting, pushing, destroying someone’s things</a:t>
            </a:r>
          </a:p>
          <a:p>
            <a:pPr marL="1143000" indent="-1143000" algn="l">
              <a:lnSpc>
                <a:spcPct val="120000"/>
              </a:lnSpc>
              <a:buFont typeface="Courier New" panose="02070309020205020404" pitchFamily="49" charset="0"/>
              <a:buChar char="o"/>
              <a:defRPr/>
            </a:pPr>
            <a:r>
              <a:rPr lang="en-US" altLang="en-US" sz="9600" dirty="0"/>
              <a:t>Emotional: Such as name calling, leaving people out, gossip, saying mean things (online or in-person)</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Question 4</a:t>
            </a:r>
          </a:p>
        </p:txBody>
      </p:sp>
    </p:spTree>
    <p:extLst>
      <p:ext uri="{BB962C8B-B14F-4D97-AF65-F5344CB8AC3E}">
        <p14:creationId xmlns:p14="http://schemas.microsoft.com/office/powerpoint/2010/main" val="85172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183B99-4DDE-8E4A-967B-BD9D3B67946E}"/>
              </a:ext>
            </a:extLst>
          </p:cNvPr>
          <p:cNvSpPr/>
          <p:nvPr/>
        </p:nvSpPr>
        <p:spPr>
          <a:xfrm>
            <a:off x="0" y="0"/>
            <a:ext cx="12192000" cy="134823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Title 1">
            <a:extLst>
              <a:ext uri="{FF2B5EF4-FFF2-40B4-BE49-F238E27FC236}">
                <a16:creationId xmlns:a16="http://schemas.microsoft.com/office/drawing/2014/main" id="{C198C18C-822A-7A4B-B12E-F9DC1F11B768}"/>
              </a:ext>
            </a:extLst>
          </p:cNvPr>
          <p:cNvSpPr txBox="1">
            <a:spLocks/>
          </p:cNvSpPr>
          <p:nvPr/>
        </p:nvSpPr>
        <p:spPr>
          <a:xfrm>
            <a:off x="1142568" y="193696"/>
            <a:ext cx="9906861" cy="8238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FFFFFF"/>
                </a:solidFill>
                <a:latin typeface="+mn-lt"/>
                <a:cs typeface="Times New Roman" panose="02020603050405020304" pitchFamily="18" charset="0"/>
              </a:rPr>
              <a:t>What will the webinar series include?</a:t>
            </a:r>
            <a:endParaRPr lang="en-US" altLang="en-US" sz="4800" b="1" dirty="0">
              <a:solidFill>
                <a:srgbClr val="FFFFFF"/>
              </a:solidFill>
              <a:latin typeface="+mn-lt"/>
            </a:endParaRPr>
          </a:p>
        </p:txBody>
      </p:sp>
      <p:sp>
        <p:nvSpPr>
          <p:cNvPr id="13" name="Content Placeholder 2">
            <a:extLst>
              <a:ext uri="{FF2B5EF4-FFF2-40B4-BE49-F238E27FC236}">
                <a16:creationId xmlns:a16="http://schemas.microsoft.com/office/drawing/2014/main" id="{2AE96192-24C3-3141-BC94-17FCD8FFFA48}"/>
              </a:ext>
            </a:extLst>
          </p:cNvPr>
          <p:cNvSpPr txBox="1">
            <a:spLocks/>
          </p:cNvSpPr>
          <p:nvPr/>
        </p:nvSpPr>
        <p:spPr bwMode="auto">
          <a:xfrm>
            <a:off x="368914" y="1460457"/>
            <a:ext cx="11454171"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pPr>
            <a:r>
              <a:rPr lang="en-US" altLang="en-US" sz="3200" dirty="0"/>
              <a:t>We will be meeting for 6 weeks, on Thursdays at 2:30 – 3:15 pm CST. Remaining dates include:</a:t>
            </a:r>
          </a:p>
          <a:p>
            <a:pPr eaLnBrk="1" hangingPunct="1">
              <a:lnSpc>
                <a:spcPct val="80000"/>
              </a:lnSpc>
              <a:buFont typeface="Arial" panose="020B0604020202020204" pitchFamily="34" charset="0"/>
              <a:buNone/>
            </a:pPr>
            <a:endParaRPr lang="en-US" altLang="en-US" sz="3200" dirty="0"/>
          </a:p>
          <a:p>
            <a:pPr eaLnBrk="1" hangingPunct="1">
              <a:lnSpc>
                <a:spcPct val="100000"/>
              </a:lnSpc>
              <a:buFont typeface="Arial" panose="020B0604020202020204" pitchFamily="34" charset="0"/>
              <a:buNone/>
            </a:pPr>
            <a:endParaRPr lang="en-US" altLang="en-US" dirty="0"/>
          </a:p>
          <a:p>
            <a:pPr lvl="1" indent="0">
              <a:lnSpc>
                <a:spcPct val="80000"/>
              </a:lnSpc>
              <a:buNone/>
            </a:pPr>
            <a:endParaRPr lang="en-US" altLang="en-US" sz="2800" dirty="0"/>
          </a:p>
          <a:p>
            <a:pPr marL="171450" indent="-171450" algn="ctr">
              <a:lnSpc>
                <a:spcPct val="80000"/>
              </a:lnSpc>
            </a:pPr>
            <a:endParaRPr lang="en-US" altLang="en-US" sz="1000" dirty="0"/>
          </a:p>
          <a:p>
            <a:pPr algn="ctr" eaLnBrk="1" hangingPunct="1">
              <a:lnSpc>
                <a:spcPct val="80000"/>
              </a:lnSpc>
              <a:buFont typeface="Arial" panose="020B0604020202020204" pitchFamily="34" charset="0"/>
              <a:buNone/>
            </a:pPr>
            <a:r>
              <a:rPr lang="en-US" altLang="en-US" dirty="0"/>
              <a:t>Note: We are skipping the week of March 14 – 18</a:t>
            </a:r>
            <a:r>
              <a:rPr lang="en-US" altLang="en-US" baseline="30000" dirty="0"/>
              <a:t>th</a:t>
            </a:r>
            <a:r>
              <a:rPr lang="en-US" altLang="en-US" dirty="0"/>
              <a:t> for Spring Break. </a:t>
            </a:r>
          </a:p>
          <a:p>
            <a:pPr algn="ctr" eaLnBrk="1" hangingPunct="1">
              <a:lnSpc>
                <a:spcPct val="80000"/>
              </a:lnSpc>
              <a:buFont typeface="Arial" panose="020B0604020202020204" pitchFamily="34" charset="0"/>
              <a:buNone/>
            </a:pPr>
            <a:r>
              <a:rPr lang="en-US" altLang="en-US" dirty="0"/>
              <a:t> </a:t>
            </a:r>
          </a:p>
          <a:p>
            <a:pPr algn="ctr" eaLnBrk="1" hangingPunct="1">
              <a:lnSpc>
                <a:spcPct val="80000"/>
              </a:lnSpc>
              <a:buFont typeface="Arial" panose="020B0604020202020204" pitchFamily="34" charset="0"/>
              <a:buNone/>
            </a:pPr>
            <a:r>
              <a:rPr lang="en-US" altLang="en-US" dirty="0"/>
              <a:t>Each session will be recorded &amp; available to watch if you aren’t able to make a session. These will be posted on </a:t>
            </a:r>
            <a:r>
              <a:rPr lang="en-US" altLang="en-US" dirty="0" err="1"/>
              <a:t>KidsTakeOnBullying.org</a:t>
            </a:r>
            <a:r>
              <a:rPr lang="en-US" altLang="en-US" dirty="0"/>
              <a:t> the following day. </a:t>
            </a:r>
          </a:p>
          <a:p>
            <a:pPr algn="ctr" eaLnBrk="1" hangingPunct="1">
              <a:lnSpc>
                <a:spcPct val="80000"/>
              </a:lnSpc>
              <a:buFont typeface="Arial" panose="020B0604020202020204" pitchFamily="34" charset="0"/>
              <a:buNone/>
            </a:pPr>
            <a:endParaRPr lang="en-US" altLang="en-US" sz="800" dirty="0"/>
          </a:p>
          <a:p>
            <a:pPr eaLnBrk="1" hangingPunct="1">
              <a:lnSpc>
                <a:spcPct val="80000"/>
              </a:lnSpc>
              <a:buFont typeface="Arial" panose="020B0604020202020204" pitchFamily="34" charset="0"/>
              <a:buNone/>
            </a:pPr>
            <a:endParaRPr lang="en-US" altLang="en-US" sz="2600" dirty="0"/>
          </a:p>
        </p:txBody>
      </p:sp>
      <p:sp>
        <p:nvSpPr>
          <p:cNvPr id="2" name="TextBox 1">
            <a:extLst>
              <a:ext uri="{FF2B5EF4-FFF2-40B4-BE49-F238E27FC236}">
                <a16:creationId xmlns:a16="http://schemas.microsoft.com/office/drawing/2014/main" id="{194256B4-7BEF-9F4E-9640-E30AD0069747}"/>
              </a:ext>
            </a:extLst>
          </p:cNvPr>
          <p:cNvSpPr txBox="1"/>
          <p:nvPr/>
        </p:nvSpPr>
        <p:spPr>
          <a:xfrm>
            <a:off x="5647242" y="2550276"/>
            <a:ext cx="3000664" cy="1231106"/>
          </a:xfrm>
          <a:prstGeom prst="rect">
            <a:avLst/>
          </a:prstGeom>
          <a:noFill/>
        </p:spPr>
        <p:txBody>
          <a:bodyPr wrap="square" rtlCol="0">
            <a:spAutoFit/>
          </a:bodyPr>
          <a:lstStyle/>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March 24</a:t>
            </a:r>
          </a:p>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March 31</a:t>
            </a:r>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73B348C9-5B3F-C846-9434-8D8BCD870FFE}"/>
              </a:ext>
            </a:extLst>
          </p:cNvPr>
          <p:cNvSpPr txBox="1"/>
          <p:nvPr/>
        </p:nvSpPr>
        <p:spPr>
          <a:xfrm>
            <a:off x="2472063" y="2550276"/>
            <a:ext cx="3000664" cy="1231106"/>
          </a:xfrm>
          <a:prstGeom prst="rect">
            <a:avLst/>
          </a:prstGeom>
          <a:noFill/>
        </p:spPr>
        <p:txBody>
          <a:bodyPr wrap="square" rtlCol="0">
            <a:spAutoFit/>
          </a:bodyPr>
          <a:lstStyle/>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March 3</a:t>
            </a:r>
          </a:p>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March 10</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38965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2"/>
            <a:ext cx="11115902" cy="4351338"/>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defRPr/>
            </a:pPr>
            <a:r>
              <a:rPr lang="en-US" altLang="en-US" sz="11200" b="1" dirty="0"/>
              <a:t>Which places do you think bullying happens most often?</a:t>
            </a:r>
          </a:p>
          <a:p>
            <a:pPr marL="1143000" indent="-1143000" algn="l">
              <a:lnSpc>
                <a:spcPct val="120000"/>
              </a:lnSpc>
              <a:buFont typeface="Courier New" panose="02070309020205020404" pitchFamily="49" charset="0"/>
              <a:buChar char="o"/>
              <a:defRPr/>
            </a:pPr>
            <a:r>
              <a:rPr lang="en-US" altLang="en-US" sz="9600" dirty="0"/>
              <a:t>Bus stop or on the bus</a:t>
            </a:r>
          </a:p>
          <a:p>
            <a:pPr marL="1143000" indent="-1143000" algn="l">
              <a:lnSpc>
                <a:spcPct val="120000"/>
              </a:lnSpc>
              <a:buFont typeface="Courier New" panose="02070309020205020404" pitchFamily="49" charset="0"/>
              <a:buChar char="o"/>
              <a:defRPr/>
            </a:pPr>
            <a:r>
              <a:rPr lang="en-US" altLang="en-US" sz="9600" dirty="0"/>
              <a:t>Lunchroom</a:t>
            </a:r>
          </a:p>
          <a:p>
            <a:pPr marL="1143000" indent="-1143000" algn="l">
              <a:lnSpc>
                <a:spcPct val="120000"/>
              </a:lnSpc>
              <a:buFont typeface="Courier New" panose="02070309020205020404" pitchFamily="49" charset="0"/>
              <a:buChar char="o"/>
              <a:defRPr/>
            </a:pPr>
            <a:r>
              <a:rPr lang="en-US" altLang="en-US" sz="9600" dirty="0"/>
              <a:t>Bathroom</a:t>
            </a:r>
          </a:p>
          <a:p>
            <a:pPr marL="1143000" indent="-1143000" algn="l">
              <a:lnSpc>
                <a:spcPct val="120000"/>
              </a:lnSpc>
              <a:buFont typeface="Courier New" panose="02070309020205020404" pitchFamily="49" charset="0"/>
              <a:buChar char="o"/>
              <a:defRPr/>
            </a:pPr>
            <a:r>
              <a:rPr lang="en-US" altLang="en-US" sz="9600" dirty="0"/>
              <a:t>Classroom</a:t>
            </a:r>
          </a:p>
          <a:p>
            <a:pPr marL="1143000" indent="-1143000" algn="l">
              <a:lnSpc>
                <a:spcPct val="120000"/>
              </a:lnSpc>
              <a:buFont typeface="Courier New" panose="02070309020205020404" pitchFamily="49" charset="0"/>
              <a:buChar char="o"/>
              <a:defRPr/>
            </a:pPr>
            <a:r>
              <a:rPr lang="en-US" altLang="en-US" sz="9600" dirty="0"/>
              <a:t>During Recess</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Question 5</a:t>
            </a:r>
          </a:p>
        </p:txBody>
      </p:sp>
      <p:sp>
        <p:nvSpPr>
          <p:cNvPr id="2" name="TextBox 1">
            <a:extLst>
              <a:ext uri="{FF2B5EF4-FFF2-40B4-BE49-F238E27FC236}">
                <a16:creationId xmlns:a16="http://schemas.microsoft.com/office/drawing/2014/main" id="{1188EDF8-5129-7C43-9035-3C5A750B24A3}"/>
              </a:ext>
            </a:extLst>
          </p:cNvPr>
          <p:cNvSpPr txBox="1"/>
          <p:nvPr/>
        </p:nvSpPr>
        <p:spPr>
          <a:xfrm>
            <a:off x="5694218" y="1953490"/>
            <a:ext cx="6509357" cy="3323987"/>
          </a:xfrm>
          <a:prstGeom prst="rect">
            <a:avLst/>
          </a:prstGeom>
          <a:noFill/>
        </p:spPr>
        <p:txBody>
          <a:bodyPr wrap="square" rtlCol="0">
            <a:spAutoFit/>
          </a:bodyPr>
          <a:lstStyle/>
          <a:p>
            <a:pPr marL="1143000" indent="-1143000">
              <a:lnSpc>
                <a:spcPct val="120000"/>
              </a:lnSpc>
              <a:buFont typeface="Courier New" panose="02070309020205020404" pitchFamily="49" charset="0"/>
              <a:buChar char="o"/>
              <a:defRPr/>
            </a:pPr>
            <a:r>
              <a:rPr lang="en-US" altLang="en-US" sz="3200" dirty="0"/>
              <a:t>Hallway</a:t>
            </a:r>
          </a:p>
          <a:p>
            <a:pPr marL="1143000" indent="-1143000">
              <a:lnSpc>
                <a:spcPct val="120000"/>
              </a:lnSpc>
              <a:buFont typeface="Courier New" panose="02070309020205020404" pitchFamily="49" charset="0"/>
              <a:buChar char="o"/>
              <a:defRPr/>
            </a:pPr>
            <a:r>
              <a:rPr lang="en-US" altLang="en-US" sz="3200" dirty="0"/>
              <a:t>Online gaming</a:t>
            </a:r>
          </a:p>
          <a:p>
            <a:pPr marL="1143000" indent="-1143000">
              <a:lnSpc>
                <a:spcPct val="120000"/>
              </a:lnSpc>
              <a:buFont typeface="Courier New" panose="02070309020205020404" pitchFamily="49" charset="0"/>
              <a:buChar char="o"/>
              <a:defRPr/>
            </a:pPr>
            <a:r>
              <a:rPr lang="en-US" altLang="en-US" sz="3200" dirty="0"/>
              <a:t>Online, social media</a:t>
            </a:r>
          </a:p>
          <a:p>
            <a:pPr marL="1143000" indent="-1143000">
              <a:lnSpc>
                <a:spcPct val="120000"/>
              </a:lnSpc>
              <a:buFont typeface="Courier New" panose="02070309020205020404" pitchFamily="49" charset="0"/>
              <a:buChar char="o"/>
              <a:defRPr/>
            </a:pPr>
            <a:r>
              <a:rPr lang="en-US" altLang="en-US" sz="3200" dirty="0"/>
              <a:t>When playing sports or games</a:t>
            </a:r>
          </a:p>
          <a:p>
            <a:pPr marL="1143000" indent="-1143000">
              <a:lnSpc>
                <a:spcPct val="120000"/>
              </a:lnSpc>
              <a:buFont typeface="Courier New" panose="02070309020205020404" pitchFamily="49" charset="0"/>
              <a:buChar char="o"/>
              <a:defRPr/>
            </a:pPr>
            <a:r>
              <a:rPr lang="en-US" altLang="en-US" sz="3200" dirty="0"/>
              <a:t>Other</a:t>
            </a:r>
          </a:p>
          <a:p>
            <a:endParaRPr lang="en-US" dirty="0"/>
          </a:p>
        </p:txBody>
      </p:sp>
    </p:spTree>
    <p:extLst>
      <p:ext uri="{BB962C8B-B14F-4D97-AF65-F5344CB8AC3E}">
        <p14:creationId xmlns:p14="http://schemas.microsoft.com/office/powerpoint/2010/main" val="2662238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2"/>
            <a:ext cx="11115902" cy="4351338"/>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defRPr/>
            </a:pPr>
            <a:r>
              <a:rPr lang="en-US" altLang="en-US" sz="11200" b="1" dirty="0"/>
              <a:t>What is the most common reason kids don’t tell an adult about bullying?</a:t>
            </a:r>
          </a:p>
          <a:p>
            <a:pPr marL="1143000" indent="-1143000" algn="l">
              <a:lnSpc>
                <a:spcPct val="120000"/>
              </a:lnSpc>
              <a:buFont typeface="Courier New" panose="02070309020205020404" pitchFamily="49" charset="0"/>
              <a:buChar char="o"/>
              <a:defRPr/>
            </a:pPr>
            <a:r>
              <a:rPr lang="en-US" altLang="en-US" sz="9600" dirty="0"/>
              <a:t>Don’t think it will change anything</a:t>
            </a:r>
          </a:p>
          <a:p>
            <a:pPr marL="1143000" indent="-1143000" algn="l">
              <a:lnSpc>
                <a:spcPct val="120000"/>
              </a:lnSpc>
              <a:buFont typeface="Courier New" panose="02070309020205020404" pitchFamily="49" charset="0"/>
              <a:buChar char="o"/>
              <a:defRPr/>
            </a:pPr>
            <a:r>
              <a:rPr lang="en-US" altLang="en-US" sz="9600" dirty="0"/>
              <a:t>Think they will be labeled as a tattletale</a:t>
            </a:r>
          </a:p>
          <a:p>
            <a:pPr marL="1143000" indent="-1143000" algn="l">
              <a:lnSpc>
                <a:spcPct val="120000"/>
              </a:lnSpc>
              <a:buFont typeface="Courier New" panose="02070309020205020404" pitchFamily="49" charset="0"/>
              <a:buChar char="o"/>
              <a:defRPr/>
            </a:pPr>
            <a:r>
              <a:rPr lang="en-US" altLang="en-US" sz="9600" dirty="0"/>
              <a:t>Want to handle it on their own</a:t>
            </a:r>
          </a:p>
          <a:p>
            <a:pPr marL="1143000" indent="-1143000" algn="l">
              <a:lnSpc>
                <a:spcPct val="120000"/>
              </a:lnSpc>
              <a:buFont typeface="Courier New" panose="02070309020205020404" pitchFamily="49" charset="0"/>
              <a:buChar char="o"/>
              <a:defRPr/>
            </a:pPr>
            <a:r>
              <a:rPr lang="en-US" altLang="en-US" sz="9600" dirty="0"/>
              <a:t>Don’t have an adult they feel they can trust</a:t>
            </a:r>
          </a:p>
          <a:p>
            <a:pPr marL="1143000" indent="-1143000" algn="l">
              <a:lnSpc>
                <a:spcPct val="120000"/>
              </a:lnSpc>
              <a:buFont typeface="Courier New" panose="02070309020205020404" pitchFamily="49" charset="0"/>
              <a:buChar char="o"/>
              <a:defRPr/>
            </a:pPr>
            <a:r>
              <a:rPr lang="en-US" altLang="en-US" sz="9600" dirty="0"/>
              <a:t>Other</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Question 6</a:t>
            </a:r>
          </a:p>
        </p:txBody>
      </p:sp>
    </p:spTree>
    <p:extLst>
      <p:ext uri="{BB962C8B-B14F-4D97-AF65-F5344CB8AC3E}">
        <p14:creationId xmlns:p14="http://schemas.microsoft.com/office/powerpoint/2010/main" val="2293473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2"/>
            <a:ext cx="11115902" cy="4351338"/>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defRPr/>
            </a:pPr>
            <a:r>
              <a:rPr lang="en-US" altLang="en-US" sz="11200" b="1" dirty="0"/>
              <a:t>Why is it important to speak up to stop bullying?</a:t>
            </a:r>
          </a:p>
          <a:p>
            <a:pPr marL="1143000" indent="-1143000" algn="l">
              <a:lnSpc>
                <a:spcPct val="120000"/>
              </a:lnSpc>
              <a:buFont typeface="Courier New" panose="02070309020205020404" pitchFamily="49" charset="0"/>
              <a:buChar char="o"/>
              <a:defRPr/>
            </a:pPr>
            <a:r>
              <a:rPr lang="en-US" altLang="en-US" sz="9600" dirty="0"/>
              <a:t>Speaking up can help stop bullying before it starts</a:t>
            </a:r>
          </a:p>
          <a:p>
            <a:pPr marL="1143000" indent="-1143000" algn="l">
              <a:lnSpc>
                <a:spcPct val="120000"/>
              </a:lnSpc>
              <a:buFont typeface="Courier New" panose="02070309020205020404" pitchFamily="49" charset="0"/>
              <a:buChar char="o"/>
              <a:defRPr/>
            </a:pPr>
            <a:r>
              <a:rPr lang="en-US" altLang="en-US" sz="9600" dirty="0"/>
              <a:t>Bullying at school makes it harder for everyone to learn</a:t>
            </a:r>
          </a:p>
          <a:p>
            <a:pPr marL="1143000" indent="-1143000" algn="l">
              <a:lnSpc>
                <a:spcPct val="120000"/>
              </a:lnSpc>
              <a:buFont typeface="Courier New" panose="02070309020205020404" pitchFamily="49" charset="0"/>
              <a:buChar char="o"/>
              <a:defRPr/>
            </a:pPr>
            <a:r>
              <a:rPr lang="en-US" altLang="en-US" sz="9600" dirty="0"/>
              <a:t>If you were being bullied, you’d want someone to speak up for you</a:t>
            </a:r>
          </a:p>
          <a:p>
            <a:pPr marL="1143000" indent="-1143000" algn="l">
              <a:lnSpc>
                <a:spcPct val="120000"/>
              </a:lnSpc>
              <a:buFont typeface="Courier New" panose="02070309020205020404" pitchFamily="49" charset="0"/>
              <a:buChar char="o"/>
              <a:defRPr/>
            </a:pPr>
            <a:r>
              <a:rPr lang="en-US" altLang="en-US" sz="9600" dirty="0"/>
              <a:t>Bullying makes kids feel hurt and alone</a:t>
            </a:r>
          </a:p>
          <a:p>
            <a:pPr marL="1143000" indent="-1143000" algn="l">
              <a:lnSpc>
                <a:spcPct val="120000"/>
              </a:lnSpc>
              <a:buFont typeface="Courier New" panose="02070309020205020404" pitchFamily="49" charset="0"/>
              <a:buChar char="o"/>
              <a:defRPr/>
            </a:pPr>
            <a:r>
              <a:rPr lang="en-US" altLang="en-US" sz="9600" dirty="0"/>
              <a:t>Other</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Question 7</a:t>
            </a:r>
          </a:p>
        </p:txBody>
      </p:sp>
    </p:spTree>
    <p:extLst>
      <p:ext uri="{BB962C8B-B14F-4D97-AF65-F5344CB8AC3E}">
        <p14:creationId xmlns:p14="http://schemas.microsoft.com/office/powerpoint/2010/main" val="339877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2"/>
            <a:ext cx="11115902" cy="435133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defRPr/>
            </a:pPr>
            <a:r>
              <a:rPr lang="en-US" altLang="en-US" sz="11200" b="1" dirty="0"/>
              <a:t>What are the most helpful actions students can take to help stop bullying?</a:t>
            </a:r>
          </a:p>
          <a:p>
            <a:pPr marL="1143000" indent="-1143000" algn="l">
              <a:lnSpc>
                <a:spcPct val="120000"/>
              </a:lnSpc>
              <a:buFont typeface="Courier New" panose="02070309020205020404" pitchFamily="49" charset="0"/>
              <a:buChar char="o"/>
              <a:defRPr/>
            </a:pPr>
            <a:r>
              <a:rPr lang="en-US" altLang="en-US" sz="9600" dirty="0"/>
              <a:t>Encourage the person being bullied to get help from a parent or teacher</a:t>
            </a:r>
          </a:p>
          <a:p>
            <a:pPr marL="1143000" indent="-1143000" algn="l">
              <a:lnSpc>
                <a:spcPct val="120000"/>
              </a:lnSpc>
              <a:buFont typeface="Courier New" panose="02070309020205020404" pitchFamily="49" charset="0"/>
              <a:buChar char="o"/>
              <a:defRPr/>
            </a:pPr>
            <a:r>
              <a:rPr lang="en-US" altLang="en-US" sz="9600" dirty="0"/>
              <a:t>Let them know they are not alone</a:t>
            </a:r>
          </a:p>
          <a:p>
            <a:pPr marL="1143000" indent="-1143000" algn="l">
              <a:lnSpc>
                <a:spcPct val="120000"/>
              </a:lnSpc>
              <a:buFont typeface="Courier New" panose="02070309020205020404" pitchFamily="49" charset="0"/>
              <a:buChar char="o"/>
              <a:defRPr/>
            </a:pPr>
            <a:r>
              <a:rPr lang="en-US" altLang="en-US" sz="9600" dirty="0"/>
              <a:t>Invite them to spend time with you</a:t>
            </a:r>
          </a:p>
          <a:p>
            <a:pPr marL="1143000" indent="-1143000" algn="l">
              <a:lnSpc>
                <a:spcPct val="120000"/>
              </a:lnSpc>
              <a:buFont typeface="Courier New" panose="02070309020205020404" pitchFamily="49" charset="0"/>
              <a:buChar char="o"/>
              <a:defRPr/>
            </a:pPr>
            <a:r>
              <a:rPr lang="en-US" altLang="en-US" sz="9600" dirty="0"/>
              <a:t>Tell them that they don’t deserve it</a:t>
            </a:r>
          </a:p>
          <a:p>
            <a:pPr marL="1143000" indent="-1143000" algn="l">
              <a:lnSpc>
                <a:spcPct val="120000"/>
              </a:lnSpc>
              <a:buFont typeface="Courier New" panose="02070309020205020404" pitchFamily="49" charset="0"/>
              <a:buChar char="o"/>
              <a:defRPr/>
            </a:pPr>
            <a:r>
              <a:rPr lang="en-US" altLang="en-US" sz="9600" dirty="0"/>
              <a:t>Other</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Question 8</a:t>
            </a:r>
          </a:p>
        </p:txBody>
      </p:sp>
    </p:spTree>
    <p:extLst>
      <p:ext uri="{BB962C8B-B14F-4D97-AF65-F5344CB8AC3E}">
        <p14:creationId xmlns:p14="http://schemas.microsoft.com/office/powerpoint/2010/main" val="412172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2"/>
            <a:ext cx="11115902" cy="4351338"/>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defRPr/>
            </a:pPr>
            <a:r>
              <a:rPr lang="en-US" altLang="en-US" sz="11200" b="1" dirty="0"/>
              <a:t>When you see bullying, how does it make you feel?</a:t>
            </a:r>
          </a:p>
          <a:p>
            <a:pPr marL="1143000" indent="-1143000" algn="l">
              <a:lnSpc>
                <a:spcPct val="120000"/>
              </a:lnSpc>
              <a:buFont typeface="Courier New" panose="02070309020205020404" pitchFamily="49" charset="0"/>
              <a:buChar char="o"/>
              <a:defRPr/>
            </a:pPr>
            <a:r>
              <a:rPr lang="en-US" altLang="en-US" sz="9600" dirty="0"/>
              <a:t>Sad</a:t>
            </a:r>
          </a:p>
          <a:p>
            <a:pPr marL="1143000" indent="-1143000" algn="l">
              <a:lnSpc>
                <a:spcPct val="120000"/>
              </a:lnSpc>
              <a:buFont typeface="Courier New" panose="02070309020205020404" pitchFamily="49" charset="0"/>
              <a:buChar char="o"/>
              <a:defRPr/>
            </a:pPr>
            <a:r>
              <a:rPr lang="en-US" altLang="en-US" sz="9600" dirty="0"/>
              <a:t>Scared</a:t>
            </a:r>
          </a:p>
          <a:p>
            <a:pPr marL="1143000" indent="-1143000" algn="l">
              <a:lnSpc>
                <a:spcPct val="120000"/>
              </a:lnSpc>
              <a:buFont typeface="Courier New" panose="02070309020205020404" pitchFamily="49" charset="0"/>
              <a:buChar char="o"/>
              <a:defRPr/>
            </a:pPr>
            <a:r>
              <a:rPr lang="en-US" altLang="en-US" sz="9600" dirty="0"/>
              <a:t>Angry</a:t>
            </a:r>
          </a:p>
          <a:p>
            <a:pPr marL="1143000" indent="-1143000" algn="l">
              <a:lnSpc>
                <a:spcPct val="120000"/>
              </a:lnSpc>
              <a:buFont typeface="Courier New" panose="02070309020205020404" pitchFamily="49" charset="0"/>
              <a:buChar char="o"/>
              <a:defRPr/>
            </a:pPr>
            <a:r>
              <a:rPr lang="en-US" altLang="en-US" sz="9600" dirty="0"/>
              <a:t>Disappointed</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Question 9</a:t>
            </a:r>
          </a:p>
        </p:txBody>
      </p:sp>
      <p:sp>
        <p:nvSpPr>
          <p:cNvPr id="2" name="TextBox 1">
            <a:extLst>
              <a:ext uri="{FF2B5EF4-FFF2-40B4-BE49-F238E27FC236}">
                <a16:creationId xmlns:a16="http://schemas.microsoft.com/office/drawing/2014/main" id="{1188EDF8-5129-7C43-9035-3C5A750B24A3}"/>
              </a:ext>
            </a:extLst>
          </p:cNvPr>
          <p:cNvSpPr txBox="1"/>
          <p:nvPr/>
        </p:nvSpPr>
        <p:spPr>
          <a:xfrm>
            <a:off x="5251781" y="2826326"/>
            <a:ext cx="6509357" cy="2474524"/>
          </a:xfrm>
          <a:prstGeom prst="rect">
            <a:avLst/>
          </a:prstGeom>
          <a:noFill/>
        </p:spPr>
        <p:txBody>
          <a:bodyPr wrap="square" rtlCol="0">
            <a:spAutoFit/>
          </a:bodyPr>
          <a:lstStyle/>
          <a:p>
            <a:pPr marL="1143000" indent="-1143000">
              <a:lnSpc>
                <a:spcPct val="120000"/>
              </a:lnSpc>
              <a:buFont typeface="Courier New" panose="02070309020205020404" pitchFamily="49" charset="0"/>
              <a:buChar char="o"/>
              <a:defRPr/>
            </a:pPr>
            <a:r>
              <a:rPr lang="en-US" altLang="en-US" sz="3800" dirty="0"/>
              <a:t>Frustrated</a:t>
            </a:r>
          </a:p>
          <a:p>
            <a:pPr marL="1143000" indent="-1143000">
              <a:lnSpc>
                <a:spcPct val="120000"/>
              </a:lnSpc>
              <a:buFont typeface="Courier New" panose="02070309020205020404" pitchFamily="49" charset="0"/>
              <a:buChar char="o"/>
              <a:defRPr/>
            </a:pPr>
            <a:r>
              <a:rPr lang="en-US" altLang="en-US" sz="3800" dirty="0"/>
              <a:t>Confused</a:t>
            </a:r>
          </a:p>
          <a:p>
            <a:pPr marL="1143000" indent="-1143000">
              <a:lnSpc>
                <a:spcPct val="120000"/>
              </a:lnSpc>
              <a:buFont typeface="Courier New" panose="02070309020205020404" pitchFamily="49" charset="0"/>
              <a:buChar char="o"/>
              <a:defRPr/>
            </a:pPr>
            <a:r>
              <a:rPr lang="en-US" altLang="en-US" sz="3800" dirty="0"/>
              <a:t>Other</a:t>
            </a:r>
          </a:p>
          <a:p>
            <a:endParaRPr lang="en-US" dirty="0"/>
          </a:p>
        </p:txBody>
      </p:sp>
    </p:spTree>
    <p:extLst>
      <p:ext uri="{BB962C8B-B14F-4D97-AF65-F5344CB8AC3E}">
        <p14:creationId xmlns:p14="http://schemas.microsoft.com/office/powerpoint/2010/main" val="2527196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538049" y="1377252"/>
            <a:ext cx="11115902" cy="435133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defRPr/>
            </a:pPr>
            <a:r>
              <a:rPr lang="en-US" altLang="en-US" sz="11200" b="1" dirty="0"/>
              <a:t>What are the most helpful actions adults can take to help stop bullying?</a:t>
            </a:r>
          </a:p>
          <a:p>
            <a:pPr marL="1143000" indent="-1143000" algn="l">
              <a:lnSpc>
                <a:spcPct val="120000"/>
              </a:lnSpc>
              <a:buFont typeface="Courier New" panose="02070309020205020404" pitchFamily="49" charset="0"/>
              <a:buChar char="o"/>
              <a:defRPr/>
            </a:pPr>
            <a:r>
              <a:rPr lang="en-US" altLang="en-US" sz="9600" dirty="0"/>
              <a:t>Talk with kids about what to do if they see bullying or are being bullied</a:t>
            </a:r>
          </a:p>
          <a:p>
            <a:pPr marL="1143000" indent="-1143000" algn="l">
              <a:lnSpc>
                <a:spcPct val="120000"/>
              </a:lnSpc>
              <a:buFont typeface="Courier New" panose="02070309020205020404" pitchFamily="49" charset="0"/>
              <a:buChar char="o"/>
              <a:defRPr/>
            </a:pPr>
            <a:r>
              <a:rPr lang="en-US" altLang="en-US" sz="9600" dirty="0"/>
              <a:t>Speak up about bullying to show they care</a:t>
            </a:r>
          </a:p>
          <a:p>
            <a:pPr marL="1143000" indent="-1143000" algn="l">
              <a:lnSpc>
                <a:spcPct val="120000"/>
              </a:lnSpc>
              <a:buFont typeface="Courier New" panose="02070309020205020404" pitchFamily="49" charset="0"/>
              <a:buChar char="o"/>
              <a:defRPr/>
            </a:pPr>
            <a:r>
              <a:rPr lang="en-US" altLang="en-US" sz="9600" dirty="0"/>
              <a:t>Encourage kids to watch out for each other</a:t>
            </a:r>
          </a:p>
          <a:p>
            <a:pPr marL="1143000" indent="-1143000" algn="l">
              <a:lnSpc>
                <a:spcPct val="120000"/>
              </a:lnSpc>
              <a:buFont typeface="Courier New" panose="02070309020205020404" pitchFamily="49" charset="0"/>
              <a:buChar char="o"/>
              <a:defRPr/>
            </a:pPr>
            <a:r>
              <a:rPr lang="en-US" altLang="en-US" sz="9600" dirty="0"/>
              <a:t>Set bullying prevention rules for everyone</a:t>
            </a:r>
          </a:p>
          <a:p>
            <a:pPr marL="1143000" indent="-1143000" algn="l">
              <a:lnSpc>
                <a:spcPct val="120000"/>
              </a:lnSpc>
              <a:buFont typeface="Courier New" panose="02070309020205020404" pitchFamily="49" charset="0"/>
              <a:buChar char="o"/>
              <a:defRPr/>
            </a:pPr>
            <a:r>
              <a:rPr lang="en-US" altLang="en-US" sz="9600" dirty="0"/>
              <a:t>Have consequences for those that bully</a:t>
            </a:r>
          </a:p>
          <a:p>
            <a:pPr marL="1143000" indent="-1143000" algn="l">
              <a:lnSpc>
                <a:spcPct val="120000"/>
              </a:lnSpc>
              <a:buFont typeface="Courier New" panose="02070309020205020404" pitchFamily="49" charset="0"/>
              <a:buChar char="o"/>
              <a:defRPr/>
            </a:pPr>
            <a:r>
              <a:rPr lang="en-US" altLang="en-US" sz="9600" dirty="0"/>
              <a:t>Be supportive of anyone who has been or is experiencing bullying</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Question 10</a:t>
            </a:r>
          </a:p>
        </p:txBody>
      </p:sp>
    </p:spTree>
    <p:extLst>
      <p:ext uri="{BB962C8B-B14F-4D97-AF65-F5344CB8AC3E}">
        <p14:creationId xmlns:p14="http://schemas.microsoft.com/office/powerpoint/2010/main" val="643855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6" name="Graphic 15">
            <a:extLst>
              <a:ext uri="{FF2B5EF4-FFF2-40B4-BE49-F238E27FC236}">
                <a16:creationId xmlns:a16="http://schemas.microsoft.com/office/drawing/2014/main" id="{87B1E56A-4820-42E9-83C6-02D68C9193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208659">
            <a:off x="321920" y="2661722"/>
            <a:ext cx="3714171" cy="3122056"/>
          </a:xfrm>
          <a:prstGeom prst="rect">
            <a:avLst/>
          </a:prstGeom>
        </p:spPr>
      </p:pic>
      <p:sp>
        <p:nvSpPr>
          <p:cNvPr id="11" name="Content Placeholder 2">
            <a:extLst>
              <a:ext uri="{FF2B5EF4-FFF2-40B4-BE49-F238E27FC236}">
                <a16:creationId xmlns:a16="http://schemas.microsoft.com/office/drawing/2014/main" id="{96CE8D6E-F7AF-1B43-8B8D-79BE087F3B8B}"/>
              </a:ext>
            </a:extLst>
          </p:cNvPr>
          <p:cNvSpPr txBox="1">
            <a:spLocks/>
          </p:cNvSpPr>
          <p:nvPr/>
        </p:nvSpPr>
        <p:spPr>
          <a:xfrm>
            <a:off x="4201390" y="1547996"/>
            <a:ext cx="8488362"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endParaRPr lang="en-US" altLang="en-US" sz="800" b="1" dirty="0"/>
          </a:p>
          <a:p>
            <a:pPr>
              <a:lnSpc>
                <a:spcPct val="80000"/>
              </a:lnSpc>
              <a:defRPr/>
            </a:pPr>
            <a:endParaRPr lang="en-US" altLang="en-US" sz="800" b="1" dirty="0"/>
          </a:p>
          <a:p>
            <a:pPr algn="l">
              <a:lnSpc>
                <a:spcPct val="80000"/>
              </a:lnSpc>
              <a:defRPr/>
            </a:pPr>
            <a:r>
              <a:rPr lang="en-US" altLang="en-US" sz="7200" b="1" dirty="0"/>
              <a:t>Why is it important </a:t>
            </a:r>
          </a:p>
          <a:p>
            <a:pPr algn="l">
              <a:lnSpc>
                <a:spcPct val="80000"/>
              </a:lnSpc>
              <a:defRPr/>
            </a:pPr>
            <a:r>
              <a:rPr lang="en-US" altLang="en-US" sz="7200" b="1" dirty="0"/>
              <a:t>for students </a:t>
            </a:r>
          </a:p>
          <a:p>
            <a:pPr algn="l">
              <a:lnSpc>
                <a:spcPct val="80000"/>
              </a:lnSpc>
              <a:defRPr/>
            </a:pPr>
            <a:r>
              <a:rPr lang="en-US" altLang="en-US" sz="7200" b="1" dirty="0"/>
              <a:t>to take on bullying?</a:t>
            </a:r>
            <a:endParaRPr lang="en-US" altLang="en-US" sz="7200" dirty="0"/>
          </a:p>
        </p:txBody>
      </p:sp>
      <p:sp>
        <p:nvSpPr>
          <p:cNvPr id="10" name="Rectangle 9">
            <a:extLst>
              <a:ext uri="{FF2B5EF4-FFF2-40B4-BE49-F238E27FC236}">
                <a16:creationId xmlns:a16="http://schemas.microsoft.com/office/drawing/2014/main" id="{3C792C68-6A59-A94A-B5B2-F57907D7EB9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7F2A2DC-0CEF-2F41-977D-5C99606A07A5}"/>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Reflection Questions</a:t>
            </a:r>
          </a:p>
        </p:txBody>
      </p:sp>
    </p:spTree>
    <p:extLst>
      <p:ext uri="{BB962C8B-B14F-4D97-AF65-F5344CB8AC3E}">
        <p14:creationId xmlns:p14="http://schemas.microsoft.com/office/powerpoint/2010/main" val="2029552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2" name="Graphic 11">
            <a:extLst>
              <a:ext uri="{FF2B5EF4-FFF2-40B4-BE49-F238E27FC236}">
                <a16:creationId xmlns:a16="http://schemas.microsoft.com/office/drawing/2014/main" id="{DC44C4E1-4DFD-4650-9A29-A425BC4F19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75790" y="2335570"/>
            <a:ext cx="3203221" cy="2891624"/>
          </a:xfrm>
          <a:prstGeom prst="rect">
            <a:avLst/>
          </a:prstGeom>
        </p:spPr>
      </p:pic>
      <p:sp>
        <p:nvSpPr>
          <p:cNvPr id="13" name="Content Placeholder 2">
            <a:extLst>
              <a:ext uri="{FF2B5EF4-FFF2-40B4-BE49-F238E27FC236}">
                <a16:creationId xmlns:a16="http://schemas.microsoft.com/office/drawing/2014/main" id="{2AE96192-24C3-3141-BC94-17FCD8FFFA48}"/>
              </a:ext>
            </a:extLst>
          </p:cNvPr>
          <p:cNvSpPr txBox="1">
            <a:spLocks/>
          </p:cNvSpPr>
          <p:nvPr/>
        </p:nvSpPr>
        <p:spPr bwMode="auto">
          <a:xfrm>
            <a:off x="432867" y="1460457"/>
            <a:ext cx="823918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pPr>
            <a:r>
              <a:rPr lang="en-US" altLang="en-US" sz="2600" dirty="0"/>
              <a:t>NEXT SESSION: Thursday, March 3</a:t>
            </a:r>
            <a:r>
              <a:rPr lang="en-US" altLang="en-US" sz="2600" baseline="30000" dirty="0"/>
              <a:t>rd</a:t>
            </a:r>
            <a:r>
              <a:rPr lang="en-US" altLang="en-US" sz="2600" dirty="0"/>
              <a:t> at 2:30 pm CST</a:t>
            </a:r>
          </a:p>
          <a:p>
            <a:pPr eaLnBrk="1" hangingPunct="1">
              <a:lnSpc>
                <a:spcPct val="80000"/>
              </a:lnSpc>
              <a:buFont typeface="Arial" panose="020B0604020202020204" pitchFamily="34" charset="0"/>
              <a:buNone/>
            </a:pPr>
            <a:endParaRPr lang="en-US" altLang="en-US" sz="1000" dirty="0"/>
          </a:p>
          <a:p>
            <a:pPr eaLnBrk="1" hangingPunct="1">
              <a:lnSpc>
                <a:spcPct val="80000"/>
              </a:lnSpc>
              <a:buFont typeface="Arial" panose="020B0604020202020204" pitchFamily="34" charset="0"/>
              <a:buNone/>
            </a:pPr>
            <a:r>
              <a:rPr lang="en-US" altLang="en-US" sz="2600" dirty="0"/>
              <a:t>WHAT TO EXPECT: </a:t>
            </a:r>
          </a:p>
          <a:p>
            <a:pPr marL="457200" indent="-457200">
              <a:lnSpc>
                <a:spcPct val="80000"/>
              </a:lnSpc>
            </a:pPr>
            <a:r>
              <a:rPr lang="en-US" altLang="en-US" sz="2600" dirty="0"/>
              <a:t>Power of peer support &amp; advocacy</a:t>
            </a:r>
          </a:p>
          <a:p>
            <a:pPr marL="457200" indent="-457200">
              <a:lnSpc>
                <a:spcPct val="80000"/>
              </a:lnSpc>
            </a:pPr>
            <a:r>
              <a:rPr lang="en-US" altLang="en-US" sz="2600" dirty="0"/>
              <a:t>Brainstorming Ideas – Interactive </a:t>
            </a:r>
            <a:r>
              <a:rPr lang="en-US" altLang="en-US" sz="2600" i="1" dirty="0"/>
              <a:t>What Would You Do </a:t>
            </a:r>
            <a:r>
              <a:rPr lang="en-US" altLang="en-US" sz="2600" dirty="0"/>
              <a:t>scenarios</a:t>
            </a:r>
          </a:p>
          <a:p>
            <a:pPr marL="457200" indent="-457200">
              <a:lnSpc>
                <a:spcPct val="80000"/>
              </a:lnSpc>
            </a:pPr>
            <a:endParaRPr lang="en-US" altLang="en-US" sz="1600" dirty="0"/>
          </a:p>
          <a:p>
            <a:pPr>
              <a:lnSpc>
                <a:spcPct val="80000"/>
              </a:lnSpc>
              <a:buNone/>
            </a:pPr>
            <a:r>
              <a:rPr lang="en-US" altLang="en-US" sz="2600" dirty="0"/>
              <a:t>REMINDERS:</a:t>
            </a:r>
          </a:p>
          <a:p>
            <a:pPr marL="457200" indent="-457200">
              <a:lnSpc>
                <a:spcPct val="80000"/>
              </a:lnSpc>
            </a:pPr>
            <a:r>
              <a:rPr lang="en-US" altLang="en-US" sz="2600" dirty="0"/>
              <a:t>This webinar will be archived and posted at </a:t>
            </a:r>
            <a:r>
              <a:rPr lang="en-US" altLang="en-US" sz="2600" dirty="0" err="1"/>
              <a:t>KidsTakeOnBullying.org</a:t>
            </a:r>
            <a:endParaRPr lang="en-US" altLang="en-US" sz="2600" dirty="0"/>
          </a:p>
          <a:p>
            <a:pPr marL="457200" indent="-457200">
              <a:lnSpc>
                <a:spcPct val="80000"/>
              </a:lnSpc>
            </a:pPr>
            <a:r>
              <a:rPr lang="en-US" altLang="en-US" sz="2600" dirty="0"/>
              <a:t>We will be available for the next 15 – 20 minutes if you have any questions!</a:t>
            </a:r>
          </a:p>
          <a:p>
            <a:pPr eaLnBrk="1" hangingPunct="1">
              <a:lnSpc>
                <a:spcPct val="80000"/>
              </a:lnSpc>
              <a:buFont typeface="Arial" panose="020B0604020202020204" pitchFamily="34" charset="0"/>
              <a:buNone/>
            </a:pPr>
            <a:endParaRPr lang="en-US" altLang="en-US" sz="2600" dirty="0"/>
          </a:p>
        </p:txBody>
      </p:sp>
      <p:sp>
        <p:nvSpPr>
          <p:cNvPr id="8" name="Rectangle 7">
            <a:extLst>
              <a:ext uri="{FF2B5EF4-FFF2-40B4-BE49-F238E27FC236}">
                <a16:creationId xmlns:a16="http://schemas.microsoft.com/office/drawing/2014/main" id="{427243BA-9A16-F74A-A0E8-EF5DF9750E08}"/>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1B31752-29B5-7C48-9546-60D1EEF3C88C}"/>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What To Expect Next Week</a:t>
            </a:r>
          </a:p>
        </p:txBody>
      </p:sp>
    </p:spTree>
    <p:extLst>
      <p:ext uri="{BB962C8B-B14F-4D97-AF65-F5344CB8AC3E}">
        <p14:creationId xmlns:p14="http://schemas.microsoft.com/office/powerpoint/2010/main" val="352920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3" name="Content Placeholder 2">
            <a:extLst>
              <a:ext uri="{FF2B5EF4-FFF2-40B4-BE49-F238E27FC236}">
                <a16:creationId xmlns:a16="http://schemas.microsoft.com/office/drawing/2014/main" id="{2AE96192-24C3-3141-BC94-17FCD8FFFA48}"/>
              </a:ext>
            </a:extLst>
          </p:cNvPr>
          <p:cNvSpPr txBox="1">
            <a:spLocks/>
          </p:cNvSpPr>
          <p:nvPr/>
        </p:nvSpPr>
        <p:spPr bwMode="auto">
          <a:xfrm>
            <a:off x="180434" y="1260453"/>
            <a:ext cx="8528091"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buFont typeface="Arial" panose="020B0604020202020204" pitchFamily="34" charset="0"/>
              <a:buNone/>
            </a:pPr>
            <a:endParaRPr lang="en-US" altLang="en-US" sz="1000" dirty="0"/>
          </a:p>
          <a:p>
            <a:pPr algn="ctr" eaLnBrk="1" hangingPunct="1">
              <a:lnSpc>
                <a:spcPct val="80000"/>
              </a:lnSpc>
              <a:buFont typeface="Arial" panose="020B0604020202020204" pitchFamily="34" charset="0"/>
              <a:buNone/>
            </a:pPr>
            <a:endParaRPr lang="en-US" altLang="en-US" sz="1000" dirty="0"/>
          </a:p>
          <a:p>
            <a:pPr eaLnBrk="1" hangingPunct="1">
              <a:lnSpc>
                <a:spcPct val="80000"/>
              </a:lnSpc>
              <a:buFont typeface="Arial" panose="020B0604020202020204" pitchFamily="34" charset="0"/>
              <a:buNone/>
            </a:pPr>
            <a:r>
              <a:rPr lang="en-US" altLang="en-US" sz="3200" dirty="0"/>
              <a:t>Each session will be 45 minutes and will feature:</a:t>
            </a:r>
          </a:p>
          <a:p>
            <a:pPr marL="457200" indent="-457200">
              <a:lnSpc>
                <a:spcPct val="80000"/>
              </a:lnSpc>
            </a:pPr>
            <a:r>
              <a:rPr lang="en-US" altLang="en-US" sz="3200" dirty="0"/>
              <a:t>Session welcome and ice breaker</a:t>
            </a:r>
          </a:p>
          <a:p>
            <a:pPr marL="457200" indent="-457200">
              <a:lnSpc>
                <a:spcPct val="80000"/>
              </a:lnSpc>
            </a:pPr>
            <a:r>
              <a:rPr lang="en-US" altLang="en-US" sz="3200" dirty="0"/>
              <a:t>Education </a:t>
            </a:r>
          </a:p>
          <a:p>
            <a:pPr marL="457200" indent="-457200">
              <a:lnSpc>
                <a:spcPct val="80000"/>
              </a:lnSpc>
            </a:pPr>
            <a:r>
              <a:rPr lang="en-US" altLang="en-US" sz="3200" dirty="0"/>
              <a:t>Interaction</a:t>
            </a:r>
          </a:p>
          <a:p>
            <a:pPr algn="ctr" eaLnBrk="1" hangingPunct="1">
              <a:lnSpc>
                <a:spcPct val="80000"/>
              </a:lnSpc>
              <a:buFont typeface="Arial" panose="020B0604020202020204" pitchFamily="34" charset="0"/>
              <a:buNone/>
            </a:pPr>
            <a:endParaRPr lang="en-US" altLang="en-US" sz="1000" dirty="0"/>
          </a:p>
          <a:p>
            <a:pPr algn="ctr" eaLnBrk="1" hangingPunct="1">
              <a:lnSpc>
                <a:spcPct val="80000"/>
              </a:lnSpc>
              <a:buFont typeface="Arial" panose="020B0604020202020204" pitchFamily="34" charset="0"/>
              <a:buNone/>
            </a:pPr>
            <a:r>
              <a:rPr lang="en-US" altLang="en-US" sz="3200" dirty="0"/>
              <a:t>At the end of each session, we will stay on the webinar to answer any specific questions you have or topics you want to talk about! This portion will NOT be recorded or shared.</a:t>
            </a:r>
          </a:p>
          <a:p>
            <a:pPr eaLnBrk="1" hangingPunct="1">
              <a:lnSpc>
                <a:spcPct val="80000"/>
              </a:lnSpc>
              <a:buFont typeface="Arial" panose="020B0604020202020204" pitchFamily="34" charset="0"/>
              <a:buNone/>
            </a:pPr>
            <a:endParaRPr lang="en-US" altLang="en-US" sz="2600" dirty="0"/>
          </a:p>
        </p:txBody>
      </p:sp>
      <p:pic>
        <p:nvPicPr>
          <p:cNvPr id="8" name="Graphic 7">
            <a:extLst>
              <a:ext uri="{FF2B5EF4-FFF2-40B4-BE49-F238E27FC236}">
                <a16:creationId xmlns:a16="http://schemas.microsoft.com/office/drawing/2014/main" id="{7CFCA1AA-DDAD-B04D-81A0-EFD2BA41C5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949819">
            <a:off x="8155434" y="1898628"/>
            <a:ext cx="3741280" cy="3377342"/>
          </a:xfrm>
          <a:prstGeom prst="rect">
            <a:avLst/>
          </a:prstGeom>
        </p:spPr>
      </p:pic>
      <p:sp>
        <p:nvSpPr>
          <p:cNvPr id="9" name="Rectangle 8">
            <a:extLst>
              <a:ext uri="{FF2B5EF4-FFF2-40B4-BE49-F238E27FC236}">
                <a16:creationId xmlns:a16="http://schemas.microsoft.com/office/drawing/2014/main" id="{86D67703-AB0F-1648-95D4-8D8B2962D417}"/>
              </a:ext>
            </a:extLst>
          </p:cNvPr>
          <p:cNvSpPr/>
          <p:nvPr/>
        </p:nvSpPr>
        <p:spPr>
          <a:xfrm>
            <a:off x="0" y="0"/>
            <a:ext cx="12192000" cy="134823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3EEFA5F0-8223-B649-B53A-DF12A83FA1AA}"/>
              </a:ext>
            </a:extLst>
          </p:cNvPr>
          <p:cNvSpPr txBox="1">
            <a:spLocks/>
          </p:cNvSpPr>
          <p:nvPr/>
        </p:nvSpPr>
        <p:spPr>
          <a:xfrm>
            <a:off x="1153202" y="322173"/>
            <a:ext cx="9885596" cy="8238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FFFFFF"/>
                </a:solidFill>
                <a:latin typeface="+mn-lt"/>
                <a:cs typeface="Times New Roman" panose="02020603050405020304" pitchFamily="18" charset="0"/>
              </a:rPr>
              <a:t>What will the webinar series include?</a:t>
            </a:r>
            <a:endParaRPr lang="en-US" altLang="en-US" sz="4800" b="1" dirty="0">
              <a:solidFill>
                <a:srgbClr val="FFFFFF"/>
              </a:solidFill>
              <a:latin typeface="+mn-lt"/>
            </a:endParaRPr>
          </a:p>
        </p:txBody>
      </p:sp>
    </p:spTree>
    <p:extLst>
      <p:ext uri="{BB962C8B-B14F-4D97-AF65-F5344CB8AC3E}">
        <p14:creationId xmlns:p14="http://schemas.microsoft.com/office/powerpoint/2010/main" val="283446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3" name="Content Placeholder 2">
            <a:extLst>
              <a:ext uri="{FF2B5EF4-FFF2-40B4-BE49-F238E27FC236}">
                <a16:creationId xmlns:a16="http://schemas.microsoft.com/office/drawing/2014/main" id="{9E5C5CC5-DE5A-5D4E-83B3-38DD6D601309}"/>
              </a:ext>
            </a:extLst>
          </p:cNvPr>
          <p:cNvSpPr txBox="1">
            <a:spLocks/>
          </p:cNvSpPr>
          <p:nvPr/>
        </p:nvSpPr>
        <p:spPr bwMode="auto">
          <a:xfrm>
            <a:off x="1045893" y="1555176"/>
            <a:ext cx="8444716" cy="4139042"/>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None/>
              <a:defRPr/>
            </a:pPr>
            <a:r>
              <a:rPr lang="en-US" altLang="en-US" sz="4000" dirty="0"/>
              <a:t>1) Did you attend last week’s session?</a:t>
            </a:r>
          </a:p>
          <a:p>
            <a:pPr eaLnBrk="1" hangingPunct="1">
              <a:lnSpc>
                <a:spcPct val="80000"/>
              </a:lnSpc>
              <a:buNone/>
              <a:defRPr/>
            </a:pPr>
            <a:endParaRPr lang="en-US" altLang="en-US" sz="4000" dirty="0"/>
          </a:p>
          <a:p>
            <a:pPr eaLnBrk="1" hangingPunct="1">
              <a:lnSpc>
                <a:spcPct val="80000"/>
              </a:lnSpc>
              <a:buNone/>
              <a:defRPr/>
            </a:pPr>
            <a:r>
              <a:rPr lang="en-US" altLang="en-US" sz="4000" dirty="0"/>
              <a:t>2) Are you participating as a class / group or by yourself?</a:t>
            </a:r>
          </a:p>
          <a:p>
            <a:pPr eaLnBrk="1" hangingPunct="1">
              <a:lnSpc>
                <a:spcPct val="80000"/>
              </a:lnSpc>
              <a:buNone/>
              <a:defRPr/>
            </a:pPr>
            <a:endParaRPr lang="en-US" altLang="en-US" sz="4000" dirty="0"/>
          </a:p>
          <a:p>
            <a:pPr eaLnBrk="1" hangingPunct="1">
              <a:lnSpc>
                <a:spcPct val="80000"/>
              </a:lnSpc>
              <a:buNone/>
              <a:defRPr/>
            </a:pPr>
            <a:r>
              <a:rPr lang="en-US" altLang="en-US" sz="4000" dirty="0"/>
              <a:t>3) What state are you joining us from?</a:t>
            </a:r>
          </a:p>
        </p:txBody>
      </p:sp>
      <p:sp>
        <p:nvSpPr>
          <p:cNvPr id="8" name="Rectangle 7">
            <a:extLst>
              <a:ext uri="{FF2B5EF4-FFF2-40B4-BE49-F238E27FC236}">
                <a16:creationId xmlns:a16="http://schemas.microsoft.com/office/drawing/2014/main" id="{2DE14975-DDE1-6C40-91D4-1437F1F6B311}"/>
              </a:ext>
            </a:extLst>
          </p:cNvPr>
          <p:cNvSpPr/>
          <p:nvPr/>
        </p:nvSpPr>
        <p:spPr>
          <a:xfrm>
            <a:off x="0" y="0"/>
            <a:ext cx="12192000" cy="134823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01FA286-9F9A-A04B-B4D2-1972364AFE5D}"/>
              </a:ext>
            </a:extLst>
          </p:cNvPr>
          <p:cNvSpPr txBox="1">
            <a:spLocks/>
          </p:cNvSpPr>
          <p:nvPr/>
        </p:nvSpPr>
        <p:spPr>
          <a:xfrm>
            <a:off x="2152650" y="206946"/>
            <a:ext cx="7886700" cy="8238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FFFFFF"/>
                </a:solidFill>
                <a:latin typeface="+mn-lt"/>
                <a:cs typeface="Times New Roman" panose="02020603050405020304" pitchFamily="18" charset="0"/>
              </a:rPr>
              <a:t>Get To Know You!</a:t>
            </a:r>
            <a:endParaRPr lang="en-US" altLang="en-US" sz="4800" b="1" dirty="0">
              <a:solidFill>
                <a:srgbClr val="FFFFFF"/>
              </a:solidFill>
              <a:latin typeface="+mn-lt"/>
            </a:endParaRPr>
          </a:p>
        </p:txBody>
      </p:sp>
    </p:spTree>
    <p:extLst>
      <p:ext uri="{BB962C8B-B14F-4D97-AF65-F5344CB8AC3E}">
        <p14:creationId xmlns:p14="http://schemas.microsoft.com/office/powerpoint/2010/main" val="71900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12BCC0-AF7E-C444-B84D-CA6F12D1ECE3}"/>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3" name="Title 1">
            <a:extLst>
              <a:ext uri="{FF2B5EF4-FFF2-40B4-BE49-F238E27FC236}">
                <a16:creationId xmlns:a16="http://schemas.microsoft.com/office/drawing/2014/main" id="{6A652382-EFE1-D048-8471-D21D13952051}"/>
              </a:ext>
            </a:extLst>
          </p:cNvPr>
          <p:cNvSpPr txBox="1">
            <a:spLocks/>
          </p:cNvSpPr>
          <p:nvPr/>
        </p:nvSpPr>
        <p:spPr>
          <a:xfrm>
            <a:off x="1076098" y="2701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Roles Student Play In Bullying</a:t>
            </a:r>
          </a:p>
        </p:txBody>
      </p:sp>
      <p:pic>
        <p:nvPicPr>
          <p:cNvPr id="14" name="Graphic 13">
            <a:extLst>
              <a:ext uri="{FF2B5EF4-FFF2-40B4-BE49-F238E27FC236}">
                <a16:creationId xmlns:a16="http://schemas.microsoft.com/office/drawing/2014/main" id="{134B1FFC-A872-B846-88BF-3016830BAA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861673">
            <a:off x="386508" y="2562169"/>
            <a:ext cx="2957581" cy="2871318"/>
          </a:xfrm>
          <a:prstGeom prst="rect">
            <a:avLst/>
          </a:prstGeom>
        </p:spPr>
      </p:pic>
      <p:sp>
        <p:nvSpPr>
          <p:cNvPr id="9" name="Content Placeholder 2">
            <a:extLst>
              <a:ext uri="{FF2B5EF4-FFF2-40B4-BE49-F238E27FC236}">
                <a16:creationId xmlns:a16="http://schemas.microsoft.com/office/drawing/2014/main" id="{759D1FFD-E123-F54A-93B5-E1D1B27C9A32}"/>
              </a:ext>
            </a:extLst>
          </p:cNvPr>
          <p:cNvSpPr txBox="1">
            <a:spLocks/>
          </p:cNvSpPr>
          <p:nvPr/>
        </p:nvSpPr>
        <p:spPr>
          <a:xfrm>
            <a:off x="3428865" y="1754353"/>
            <a:ext cx="4506912" cy="40735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endParaRPr lang="en-US" altLang="en-US" sz="800" dirty="0">
              <a:solidFill>
                <a:srgbClr val="000000"/>
              </a:solidFill>
            </a:endParaRPr>
          </a:p>
          <a:p>
            <a:pPr algn="l">
              <a:lnSpc>
                <a:spcPct val="100000"/>
              </a:lnSpc>
              <a:spcBef>
                <a:spcPct val="0"/>
              </a:spcBef>
            </a:pPr>
            <a:r>
              <a:rPr lang="en-US" altLang="en-US" sz="3200" dirty="0">
                <a:solidFill>
                  <a:srgbClr val="000000"/>
                </a:solidFill>
              </a:rPr>
              <a:t>TARGET                    </a:t>
            </a:r>
            <a:r>
              <a:rPr lang="en-US" altLang="en-US" sz="3200" dirty="0">
                <a:solidFill>
                  <a:srgbClr val="000000"/>
                </a:solidFill>
                <a:sym typeface="Wingdings" pitchFamily="2" charset="2"/>
              </a:rPr>
              <a:t></a:t>
            </a: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r>
              <a:rPr lang="en-US" altLang="en-US" sz="3200" dirty="0">
                <a:solidFill>
                  <a:srgbClr val="000000"/>
                </a:solidFill>
                <a:sym typeface="Wingdings" pitchFamily="2" charset="2"/>
              </a:rPr>
              <a:t>STUDENT WHO      </a:t>
            </a:r>
          </a:p>
          <a:p>
            <a:pPr algn="l">
              <a:lnSpc>
                <a:spcPct val="100000"/>
              </a:lnSpc>
              <a:spcBef>
                <a:spcPct val="0"/>
              </a:spcBef>
            </a:pPr>
            <a:r>
              <a:rPr lang="en-US" altLang="en-US" sz="3200" dirty="0">
                <a:solidFill>
                  <a:srgbClr val="000000"/>
                </a:solidFill>
                <a:sym typeface="Wingdings" pitchFamily="2" charset="2"/>
              </a:rPr>
              <a:t>BULLIES</a:t>
            </a:r>
          </a:p>
          <a:p>
            <a:pPr>
              <a:lnSpc>
                <a:spcPct val="100000"/>
              </a:lnSpc>
              <a:spcBef>
                <a:spcPct val="0"/>
              </a:spcBef>
            </a:pPr>
            <a:endParaRPr lang="en-US" altLang="en-US" sz="800" dirty="0">
              <a:solidFill>
                <a:srgbClr val="000000"/>
              </a:solidFill>
              <a:sym typeface="Wingdings" pitchFamily="2" charset="2"/>
            </a:endParaRPr>
          </a:p>
          <a:p>
            <a:pPr>
              <a:lnSpc>
                <a:spcPct val="100000"/>
              </a:lnSpc>
              <a:spcBef>
                <a:spcPct val="0"/>
              </a:spcBef>
            </a:pPr>
            <a:endParaRPr lang="en-US" altLang="en-US" sz="800" dirty="0">
              <a:solidFill>
                <a:srgbClr val="000000"/>
              </a:solidFill>
              <a:sym typeface="Wingdings" pitchFamily="2" charset="2"/>
            </a:endParaRPr>
          </a:p>
          <a:p>
            <a:pPr>
              <a:lnSpc>
                <a:spcPct val="100000"/>
              </a:lnSpc>
              <a:spcBef>
                <a:spcPct val="0"/>
              </a:spcBef>
            </a:pPr>
            <a:endParaRPr lang="en-US" altLang="en-US" sz="800" dirty="0">
              <a:solidFill>
                <a:srgbClr val="000000"/>
              </a:solidFill>
              <a:sym typeface="Wingdings" pitchFamily="2" charset="2"/>
            </a:endParaRPr>
          </a:p>
          <a:p>
            <a:pPr>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r>
              <a:rPr lang="en-US" altLang="en-US" sz="3200" dirty="0">
                <a:solidFill>
                  <a:srgbClr val="000000"/>
                </a:solidFill>
                <a:sym typeface="Wingdings" pitchFamily="2" charset="2"/>
              </a:rPr>
              <a:t>WITNESS OR            BYSTANDER</a:t>
            </a:r>
            <a:endParaRPr lang="en-US" altLang="en-US" sz="3200" dirty="0">
              <a:solidFill>
                <a:srgbClr val="000000"/>
              </a:solidFill>
            </a:endParaRPr>
          </a:p>
        </p:txBody>
      </p:sp>
      <p:sp>
        <p:nvSpPr>
          <p:cNvPr id="10" name="Content Placeholder 2">
            <a:extLst>
              <a:ext uri="{FF2B5EF4-FFF2-40B4-BE49-F238E27FC236}">
                <a16:creationId xmlns:a16="http://schemas.microsoft.com/office/drawing/2014/main" id="{803502C9-DB9F-D545-84D7-3AFBB5C264C3}"/>
              </a:ext>
            </a:extLst>
          </p:cNvPr>
          <p:cNvSpPr txBox="1">
            <a:spLocks/>
          </p:cNvSpPr>
          <p:nvPr/>
        </p:nvSpPr>
        <p:spPr bwMode="auto">
          <a:xfrm>
            <a:off x="7570577" y="1754353"/>
            <a:ext cx="4506913" cy="3890962"/>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ct val="0"/>
              </a:spcBef>
              <a:buFont typeface="Arial" panose="020B0604020202020204" pitchFamily="34" charset="0"/>
              <a:buNone/>
              <a:defRPr/>
            </a:pPr>
            <a:r>
              <a:rPr lang="en-US" altLang="en-US" sz="3200" dirty="0">
                <a:solidFill>
                  <a:srgbClr val="000000"/>
                </a:solidFill>
                <a:sym typeface="Wingdings" pitchFamily="2" charset="2"/>
              </a:rPr>
              <a:t>Person who is being bullied</a:t>
            </a:r>
          </a:p>
          <a:p>
            <a:pPr marL="0" indent="0" eaLnBrk="1" hangingPunct="1">
              <a:lnSpc>
                <a:spcPct val="100000"/>
              </a:lnSpc>
              <a:spcBef>
                <a:spcPct val="0"/>
              </a:spcBef>
              <a:buFont typeface="Arial" panose="020B0604020202020204" pitchFamily="34" charset="0"/>
              <a:buNone/>
              <a:defRPr/>
            </a:pPr>
            <a:endParaRPr lang="en-US" altLang="en-US" sz="800" dirty="0">
              <a:solidFill>
                <a:srgbClr val="000000"/>
              </a:solidFill>
              <a:sym typeface="Wingdings" pitchFamily="2" charset="2"/>
            </a:endParaRPr>
          </a:p>
          <a:p>
            <a:pPr marL="0" indent="0" eaLnBrk="1" hangingPunct="1">
              <a:lnSpc>
                <a:spcPct val="100000"/>
              </a:lnSpc>
              <a:spcBef>
                <a:spcPct val="0"/>
              </a:spcBef>
              <a:buFont typeface="Arial" panose="020B0604020202020204" pitchFamily="34" charset="0"/>
              <a:buNone/>
              <a:defRPr/>
            </a:pPr>
            <a:endParaRPr lang="en-US" altLang="en-US" sz="800" dirty="0">
              <a:solidFill>
                <a:srgbClr val="000000"/>
              </a:solidFill>
              <a:sym typeface="Wingdings" pitchFamily="2" charset="2"/>
            </a:endParaRPr>
          </a:p>
          <a:p>
            <a:pPr marL="0" indent="0" eaLnBrk="1" hangingPunct="1">
              <a:lnSpc>
                <a:spcPct val="100000"/>
              </a:lnSpc>
              <a:spcBef>
                <a:spcPct val="0"/>
              </a:spcBef>
              <a:buFont typeface="Arial" panose="020B0604020202020204" pitchFamily="34" charset="0"/>
              <a:buNone/>
              <a:defRPr/>
            </a:pPr>
            <a:endParaRPr lang="en-US" altLang="en-US" sz="800" dirty="0">
              <a:solidFill>
                <a:srgbClr val="000000"/>
              </a:solidFill>
              <a:sym typeface="Wingdings" pitchFamily="2" charset="2"/>
            </a:endParaRPr>
          </a:p>
          <a:p>
            <a:pPr marL="0" indent="0" eaLnBrk="1" hangingPunct="1">
              <a:lnSpc>
                <a:spcPct val="100000"/>
              </a:lnSpc>
              <a:spcBef>
                <a:spcPct val="0"/>
              </a:spcBef>
              <a:buFont typeface="Arial" panose="020B0604020202020204" pitchFamily="34" charset="0"/>
              <a:buNone/>
              <a:defRPr/>
            </a:pPr>
            <a:r>
              <a:rPr lang="en-US" altLang="en-US" sz="3200" dirty="0">
                <a:solidFill>
                  <a:srgbClr val="000000"/>
                </a:solidFill>
                <a:sym typeface="Wingdings" pitchFamily="2" charset="2"/>
              </a:rPr>
              <a:t>Person whose actions cause hurt or harm</a:t>
            </a:r>
          </a:p>
          <a:p>
            <a:pPr marL="0" indent="0" eaLnBrk="1" hangingPunct="1">
              <a:lnSpc>
                <a:spcPct val="100000"/>
              </a:lnSpc>
              <a:spcBef>
                <a:spcPct val="0"/>
              </a:spcBef>
              <a:buFont typeface="Arial" panose="020B0604020202020204" pitchFamily="34" charset="0"/>
              <a:buNone/>
              <a:defRPr/>
            </a:pPr>
            <a:endParaRPr lang="en-US" altLang="en-US" sz="800" dirty="0">
              <a:solidFill>
                <a:srgbClr val="000000"/>
              </a:solidFill>
              <a:sym typeface="Wingdings" pitchFamily="2" charset="2"/>
            </a:endParaRPr>
          </a:p>
          <a:p>
            <a:pPr marL="0" indent="0" eaLnBrk="1" hangingPunct="1">
              <a:lnSpc>
                <a:spcPct val="100000"/>
              </a:lnSpc>
              <a:spcBef>
                <a:spcPct val="0"/>
              </a:spcBef>
              <a:buFont typeface="Arial" panose="020B0604020202020204" pitchFamily="34" charset="0"/>
              <a:buNone/>
              <a:defRPr/>
            </a:pPr>
            <a:endParaRPr lang="en-US" altLang="en-US" sz="800" dirty="0">
              <a:solidFill>
                <a:srgbClr val="000000"/>
              </a:solidFill>
              <a:sym typeface="Wingdings" pitchFamily="2" charset="2"/>
            </a:endParaRPr>
          </a:p>
          <a:p>
            <a:pPr marL="0" indent="0" eaLnBrk="1" hangingPunct="1">
              <a:lnSpc>
                <a:spcPct val="100000"/>
              </a:lnSpc>
              <a:spcBef>
                <a:spcPct val="0"/>
              </a:spcBef>
              <a:buFont typeface="Arial" panose="020B0604020202020204" pitchFamily="34" charset="0"/>
              <a:buNone/>
              <a:defRPr/>
            </a:pPr>
            <a:endParaRPr lang="en-US" altLang="en-US" sz="800" dirty="0">
              <a:solidFill>
                <a:srgbClr val="000000"/>
              </a:solidFill>
              <a:sym typeface="Wingdings" pitchFamily="2" charset="2"/>
            </a:endParaRPr>
          </a:p>
          <a:p>
            <a:pPr marL="0" indent="0" eaLnBrk="1" hangingPunct="1">
              <a:lnSpc>
                <a:spcPct val="100000"/>
              </a:lnSpc>
              <a:spcBef>
                <a:spcPct val="0"/>
              </a:spcBef>
              <a:buFont typeface="Arial" panose="020B0604020202020204" pitchFamily="34" charset="0"/>
              <a:buNone/>
              <a:defRPr/>
            </a:pPr>
            <a:r>
              <a:rPr lang="en-US" altLang="en-US" sz="3200" dirty="0">
                <a:solidFill>
                  <a:srgbClr val="000000"/>
                </a:solidFill>
                <a:sym typeface="Wingdings" pitchFamily="2" charset="2"/>
              </a:rPr>
              <a:t>Person who sees or knows of the behavior</a:t>
            </a:r>
            <a:endParaRPr lang="en-US" altLang="en-US" sz="3200" dirty="0">
              <a:solidFill>
                <a:srgbClr val="000000"/>
              </a:solidFill>
            </a:endParaRPr>
          </a:p>
          <a:p>
            <a:pPr marL="514350" indent="-514350" eaLnBrk="1" hangingPunct="1">
              <a:lnSpc>
                <a:spcPct val="100000"/>
              </a:lnSpc>
              <a:spcBef>
                <a:spcPct val="0"/>
              </a:spcBef>
              <a:buFont typeface="Arial" panose="020B0604020202020204" pitchFamily="34" charset="0"/>
              <a:buAutoNum type="arabicParenR"/>
              <a:defRPr/>
            </a:pPr>
            <a:endParaRPr lang="en-US" altLang="en-US" sz="3200" dirty="0">
              <a:solidFill>
                <a:srgbClr val="000000"/>
              </a:solidFill>
            </a:endParaRPr>
          </a:p>
        </p:txBody>
      </p:sp>
    </p:spTree>
    <p:extLst>
      <p:ext uri="{BB962C8B-B14F-4D97-AF65-F5344CB8AC3E}">
        <p14:creationId xmlns:p14="http://schemas.microsoft.com/office/powerpoint/2010/main" val="267087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3" name="Content Placeholder 2">
            <a:extLst>
              <a:ext uri="{FF2B5EF4-FFF2-40B4-BE49-F238E27FC236}">
                <a16:creationId xmlns:a16="http://schemas.microsoft.com/office/drawing/2014/main" id="{28D23D2D-216C-CD48-BDAC-F10D250E81E4}"/>
              </a:ext>
            </a:extLst>
          </p:cNvPr>
          <p:cNvSpPr txBox="1">
            <a:spLocks/>
          </p:cNvSpPr>
          <p:nvPr/>
        </p:nvSpPr>
        <p:spPr bwMode="auto">
          <a:xfrm>
            <a:off x="1043258" y="1522370"/>
            <a:ext cx="8943975" cy="3714648"/>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defRPr/>
            </a:pPr>
            <a:r>
              <a:rPr lang="en-US" altLang="en-US" sz="2600" b="1" dirty="0"/>
              <a:t>If you are being bullied, there’s a lot you can do:</a:t>
            </a:r>
          </a:p>
          <a:p>
            <a:pPr eaLnBrk="1" hangingPunct="1">
              <a:lnSpc>
                <a:spcPct val="80000"/>
              </a:lnSpc>
              <a:buFont typeface="Arial" panose="020B0604020202020204" pitchFamily="34" charset="0"/>
              <a:buNone/>
              <a:defRPr/>
            </a:pPr>
            <a:endParaRPr lang="en-US" altLang="en-US" sz="2600" b="1" dirty="0"/>
          </a:p>
          <a:p>
            <a:pPr marL="457200" indent="-457200">
              <a:lnSpc>
                <a:spcPct val="80000"/>
              </a:lnSpc>
              <a:defRPr/>
            </a:pPr>
            <a:r>
              <a:rPr lang="en-US" altLang="en-US" sz="2600" dirty="0"/>
              <a:t>Know that you do not deserve what is happening</a:t>
            </a:r>
          </a:p>
          <a:p>
            <a:pPr marL="457200" indent="-457200">
              <a:lnSpc>
                <a:spcPct val="80000"/>
              </a:lnSpc>
              <a:defRPr/>
            </a:pPr>
            <a:r>
              <a:rPr lang="en-US" altLang="en-US" sz="2600" dirty="0"/>
              <a:t>Tell someone: your parents, a teacher, a trusted adult</a:t>
            </a:r>
          </a:p>
          <a:p>
            <a:pPr marL="457200" indent="-457200">
              <a:lnSpc>
                <a:spcPct val="80000"/>
              </a:lnSpc>
              <a:defRPr/>
            </a:pPr>
            <a:r>
              <a:rPr lang="en-US" altLang="en-US" sz="2600" dirty="0"/>
              <a:t>With that adult, develop a plan about how you can respond to the situation or how you can feel safe</a:t>
            </a:r>
          </a:p>
          <a:p>
            <a:pPr marL="457200" indent="-457200">
              <a:lnSpc>
                <a:spcPct val="80000"/>
              </a:lnSpc>
              <a:defRPr/>
            </a:pPr>
            <a:r>
              <a:rPr lang="en-US" altLang="en-US" sz="2600" dirty="0"/>
              <a:t>With the help of an adult, decide how other students might help</a:t>
            </a:r>
          </a:p>
          <a:p>
            <a:pPr marL="457200" indent="-457200">
              <a:lnSpc>
                <a:spcPct val="80000"/>
              </a:lnSpc>
              <a:defRPr/>
            </a:pPr>
            <a:r>
              <a:rPr lang="en-US" altLang="en-US" sz="2600" dirty="0"/>
              <a:t>Know your rights, most states have laws against bullying. </a:t>
            </a:r>
          </a:p>
          <a:p>
            <a:pPr eaLnBrk="1" hangingPunct="1">
              <a:lnSpc>
                <a:spcPct val="80000"/>
              </a:lnSpc>
              <a:buFont typeface="Arial" panose="020B0604020202020204" pitchFamily="34" charset="0"/>
              <a:buNone/>
              <a:defRPr/>
            </a:pPr>
            <a:endParaRPr lang="en-US" altLang="en-US" sz="2600" dirty="0"/>
          </a:p>
        </p:txBody>
      </p:sp>
      <p:sp>
        <p:nvSpPr>
          <p:cNvPr id="7" name="Rectangle 6">
            <a:extLst>
              <a:ext uri="{FF2B5EF4-FFF2-40B4-BE49-F238E27FC236}">
                <a16:creationId xmlns:a16="http://schemas.microsoft.com/office/drawing/2014/main" id="{AD74F75B-8EC6-024A-A554-6C7A65FBDD78}"/>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206AAB9-DD91-5742-9681-DB2C139BBB48}"/>
              </a:ext>
            </a:extLst>
          </p:cNvPr>
          <p:cNvSpPr txBox="1">
            <a:spLocks/>
          </p:cNvSpPr>
          <p:nvPr/>
        </p:nvSpPr>
        <p:spPr>
          <a:xfrm>
            <a:off x="1076098" y="27012"/>
            <a:ext cx="10039804" cy="96726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What You Can Do If You Experience Bullying</a:t>
            </a:r>
          </a:p>
        </p:txBody>
      </p:sp>
    </p:spTree>
    <p:extLst>
      <p:ext uri="{BB962C8B-B14F-4D97-AF65-F5344CB8AC3E}">
        <p14:creationId xmlns:p14="http://schemas.microsoft.com/office/powerpoint/2010/main" val="382953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pic>
        <p:nvPicPr>
          <p:cNvPr id="10" name="Graphic 9">
            <a:extLst>
              <a:ext uri="{FF2B5EF4-FFF2-40B4-BE49-F238E27FC236}">
                <a16:creationId xmlns:a16="http://schemas.microsoft.com/office/drawing/2014/main" id="{FB253DDB-393A-4883-97DC-CCFE6645D0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290947">
            <a:off x="9217742" y="2378724"/>
            <a:ext cx="2569501" cy="3239806"/>
          </a:xfrm>
          <a:prstGeom prst="rect">
            <a:avLst/>
          </a:prstGeom>
        </p:spPr>
      </p:pic>
      <p:sp>
        <p:nvSpPr>
          <p:cNvPr id="11" name="Content Placeholder 2">
            <a:extLst>
              <a:ext uri="{FF2B5EF4-FFF2-40B4-BE49-F238E27FC236}">
                <a16:creationId xmlns:a16="http://schemas.microsoft.com/office/drawing/2014/main" id="{D7A2DF36-3AD8-1144-A8B3-ECCB88CCD5AD}"/>
              </a:ext>
            </a:extLst>
          </p:cNvPr>
          <p:cNvSpPr txBox="1">
            <a:spLocks/>
          </p:cNvSpPr>
          <p:nvPr/>
        </p:nvSpPr>
        <p:spPr>
          <a:xfrm>
            <a:off x="287415" y="1601971"/>
            <a:ext cx="8588375" cy="42433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en-US" altLang="en-US" dirty="0"/>
          </a:p>
        </p:txBody>
      </p:sp>
      <p:sp>
        <p:nvSpPr>
          <p:cNvPr id="8" name="Rectangle 7">
            <a:extLst>
              <a:ext uri="{FF2B5EF4-FFF2-40B4-BE49-F238E27FC236}">
                <a16:creationId xmlns:a16="http://schemas.microsoft.com/office/drawing/2014/main" id="{6763123F-0C82-FF46-AF61-7E45A318DFF0}"/>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445AB294-1D08-114F-ADBF-453C66667A55}"/>
              </a:ext>
            </a:extLst>
          </p:cNvPr>
          <p:cNvSpPr txBox="1">
            <a:spLocks/>
          </p:cNvSpPr>
          <p:nvPr/>
        </p:nvSpPr>
        <p:spPr>
          <a:xfrm>
            <a:off x="1076098" y="27012"/>
            <a:ext cx="10039804" cy="96726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What You Can Do If You Experience Bullying</a:t>
            </a:r>
          </a:p>
        </p:txBody>
      </p:sp>
      <p:sp>
        <p:nvSpPr>
          <p:cNvPr id="13" name="Content Placeholder 2">
            <a:extLst>
              <a:ext uri="{FF2B5EF4-FFF2-40B4-BE49-F238E27FC236}">
                <a16:creationId xmlns:a16="http://schemas.microsoft.com/office/drawing/2014/main" id="{7D1E1F58-DBBA-154F-B52E-CBDEE8A1CA69}"/>
              </a:ext>
            </a:extLst>
          </p:cNvPr>
          <p:cNvSpPr txBox="1">
            <a:spLocks/>
          </p:cNvSpPr>
          <p:nvPr/>
        </p:nvSpPr>
        <p:spPr>
          <a:xfrm>
            <a:off x="539262" y="1591177"/>
            <a:ext cx="853823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80000"/>
              </a:lnSpc>
              <a:buFont typeface="Arial" panose="020B0604020202020204" pitchFamily="34" charset="0"/>
              <a:buChar char="•"/>
              <a:defRPr/>
            </a:pPr>
            <a:r>
              <a:rPr lang="en-US" altLang="en-US" sz="2800" b="1" dirty="0"/>
              <a:t>Problem: I’m being bullied. Should I tell? </a:t>
            </a:r>
            <a:endParaRPr lang="en-US" altLang="en-US" sz="1600" b="1" dirty="0"/>
          </a:p>
          <a:p>
            <a:pPr algn="l"/>
            <a:r>
              <a:rPr lang="en-US" sz="2400" i="1" dirty="0"/>
              <a:t>How to take action: </a:t>
            </a:r>
            <a:r>
              <a:rPr lang="en-US" dirty="0"/>
              <a:t>If you’re being bullied, tell an adult right away! It’s not tattling. When you are being hurt or harmed, it’s a big deal. You need someone you can trust on your side. </a:t>
            </a:r>
          </a:p>
          <a:p>
            <a:pPr algn="l"/>
            <a:endParaRPr lang="en-US" altLang="en-US" sz="2400" dirty="0"/>
          </a:p>
          <a:p>
            <a:pPr marL="457200" indent="-457200" algn="l">
              <a:lnSpc>
                <a:spcPct val="80000"/>
              </a:lnSpc>
              <a:buFont typeface="Arial" panose="020B0604020202020204" pitchFamily="34" charset="0"/>
              <a:buChar char="•"/>
              <a:defRPr/>
            </a:pPr>
            <a:r>
              <a:rPr lang="en-US" altLang="en-US" sz="2800" b="1" dirty="0"/>
              <a:t>Problem: I’m feeling all alone</a:t>
            </a:r>
          </a:p>
          <a:p>
            <a:pPr algn="l"/>
            <a:r>
              <a:rPr lang="en-US" altLang="en-US" sz="2400" i="1" dirty="0"/>
              <a:t>How to take action: </a:t>
            </a:r>
            <a:r>
              <a:rPr lang="en-US" dirty="0"/>
              <a:t>When you are being bullied it might feel like no one cares. But know this, there are people who care. It might not be easy, but know that you can reach out and ask for help. You don’t have to go through this on your own.</a:t>
            </a:r>
          </a:p>
          <a:p>
            <a:pPr lvl="1" algn="l">
              <a:lnSpc>
                <a:spcPct val="80000"/>
              </a:lnSpc>
              <a:defRPr/>
            </a:pPr>
            <a:endParaRPr lang="en-US" altLang="en-US" sz="2400" b="1" dirty="0"/>
          </a:p>
          <a:p>
            <a:pPr marL="457200" indent="-457200" algn="l">
              <a:lnSpc>
                <a:spcPct val="80000"/>
              </a:lnSpc>
              <a:buFont typeface="Arial" panose="020B0604020202020204" pitchFamily="34" charset="0"/>
              <a:buChar char="•"/>
              <a:defRPr/>
            </a:pPr>
            <a:endParaRPr lang="en-US" altLang="en-US" sz="2800" dirty="0"/>
          </a:p>
          <a:p>
            <a:pPr marL="914400" lvl="1" indent="-457200" algn="l">
              <a:lnSpc>
                <a:spcPct val="80000"/>
              </a:lnSpc>
              <a:buFont typeface="Arial" panose="020B0604020202020204" pitchFamily="34" charset="0"/>
              <a:buChar char="•"/>
              <a:defRPr/>
            </a:pPr>
            <a:endParaRPr lang="en-US" altLang="en-US" sz="2400" dirty="0"/>
          </a:p>
          <a:p>
            <a:pPr lvl="1" algn="l">
              <a:lnSpc>
                <a:spcPct val="80000"/>
              </a:lnSpc>
              <a:defRPr/>
            </a:pPr>
            <a:endParaRPr lang="en-US" altLang="en-US" sz="2800" dirty="0"/>
          </a:p>
          <a:p>
            <a:pPr marL="457200" indent="-457200" algn="l">
              <a:lnSpc>
                <a:spcPct val="80000"/>
              </a:lnSpc>
              <a:buFont typeface="Arial" panose="020B0604020202020204" pitchFamily="34" charset="0"/>
              <a:buChar char="•"/>
              <a:defRPr/>
            </a:pPr>
            <a:endParaRPr lang="en-US" altLang="en-US" sz="2800" dirty="0"/>
          </a:p>
          <a:p>
            <a:pPr marL="914400" lvl="1" indent="-457200" algn="l">
              <a:lnSpc>
                <a:spcPct val="80000"/>
              </a:lnSpc>
              <a:buFont typeface="Arial" panose="020B0604020202020204" pitchFamily="34" charset="0"/>
              <a:buChar char="•"/>
              <a:defRPr/>
            </a:pPr>
            <a:endParaRPr lang="en-US" sz="2400" dirty="0"/>
          </a:p>
          <a:p>
            <a:pPr lvl="1" algn="l">
              <a:lnSpc>
                <a:spcPct val="80000"/>
              </a:lnSpc>
              <a:defRPr/>
            </a:pPr>
            <a:endParaRPr lang="en-US" sz="2400" dirty="0"/>
          </a:p>
          <a:p>
            <a:pPr marL="914400" lvl="1" indent="-457200" algn="l">
              <a:lnSpc>
                <a:spcPct val="80000"/>
              </a:lnSpc>
              <a:buFont typeface="Arial" panose="020B0604020202020204" pitchFamily="34" charset="0"/>
              <a:buChar char="•"/>
              <a:defRPr/>
            </a:pPr>
            <a:endParaRPr lang="en-US" altLang="en-US" sz="2400" b="1" dirty="0"/>
          </a:p>
          <a:p>
            <a:pPr marL="457200" indent="-457200" algn="l">
              <a:lnSpc>
                <a:spcPct val="80000"/>
              </a:lnSpc>
              <a:buFont typeface="Arial" panose="020B0604020202020204" pitchFamily="34" charset="0"/>
              <a:buChar char="•"/>
              <a:defRPr/>
            </a:pPr>
            <a:endParaRPr lang="en-US" altLang="en-US" sz="2600" b="1" dirty="0"/>
          </a:p>
          <a:p>
            <a:pPr algn="l">
              <a:lnSpc>
                <a:spcPct val="80000"/>
              </a:lnSpc>
              <a:defRPr/>
            </a:pPr>
            <a:endParaRPr lang="en-US" altLang="en-US" sz="2600" b="1" dirty="0"/>
          </a:p>
        </p:txBody>
      </p:sp>
    </p:spTree>
    <p:extLst>
      <p:ext uri="{BB962C8B-B14F-4D97-AF65-F5344CB8AC3E}">
        <p14:creationId xmlns:p14="http://schemas.microsoft.com/office/powerpoint/2010/main" val="176916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7" name="Rectangle 6">
            <a:extLst>
              <a:ext uri="{FF2B5EF4-FFF2-40B4-BE49-F238E27FC236}">
                <a16:creationId xmlns:a16="http://schemas.microsoft.com/office/drawing/2014/main" id="{99580A3C-3048-7748-86B5-6FD3F1EE05B2}"/>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6640D3C-A2BD-8648-9EAE-30E29CB94F09}"/>
              </a:ext>
            </a:extLst>
          </p:cNvPr>
          <p:cNvSpPr txBox="1">
            <a:spLocks/>
          </p:cNvSpPr>
          <p:nvPr/>
        </p:nvSpPr>
        <p:spPr>
          <a:xfrm>
            <a:off x="1076098" y="211877"/>
            <a:ext cx="10039804" cy="96726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What You Can Do If You Experience Bullying</a:t>
            </a:r>
          </a:p>
          <a:p>
            <a:r>
              <a:rPr lang="en-US" altLang="en-US" sz="5400" b="1" i="1" dirty="0">
                <a:latin typeface="+mn-lt"/>
                <a:cs typeface="Times New Roman" panose="02020603050405020304" pitchFamily="18" charset="0"/>
              </a:rPr>
              <a:t>- How To Tell an Adult -</a:t>
            </a:r>
          </a:p>
        </p:txBody>
      </p:sp>
      <p:sp>
        <p:nvSpPr>
          <p:cNvPr id="8" name="Content Placeholder 2">
            <a:extLst>
              <a:ext uri="{FF2B5EF4-FFF2-40B4-BE49-F238E27FC236}">
                <a16:creationId xmlns:a16="http://schemas.microsoft.com/office/drawing/2014/main" id="{C2FE2B18-1CB7-B74E-9C49-1AA2EE029122}"/>
              </a:ext>
            </a:extLst>
          </p:cNvPr>
          <p:cNvSpPr txBox="1">
            <a:spLocks/>
          </p:cNvSpPr>
          <p:nvPr/>
        </p:nvSpPr>
        <p:spPr>
          <a:xfrm>
            <a:off x="2180720" y="1440743"/>
            <a:ext cx="9933708" cy="48021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80000"/>
              </a:lnSpc>
              <a:defRPr/>
            </a:pPr>
            <a:r>
              <a:rPr lang="en-US" altLang="en-US" sz="2400" b="1" dirty="0"/>
              <a:t>Who Should You Talk To?</a:t>
            </a:r>
          </a:p>
          <a:p>
            <a:pPr lvl="1" algn="l">
              <a:lnSpc>
                <a:spcPct val="80000"/>
              </a:lnSpc>
              <a:defRPr/>
            </a:pPr>
            <a:endParaRPr lang="en-US" altLang="en-US" sz="2400" dirty="0"/>
          </a:p>
          <a:p>
            <a:pPr lvl="1" algn="l">
              <a:lnSpc>
                <a:spcPct val="80000"/>
              </a:lnSpc>
              <a:defRPr/>
            </a:pPr>
            <a:endParaRPr lang="en-US" altLang="en-US" sz="2400" dirty="0"/>
          </a:p>
          <a:p>
            <a:pPr lvl="1" algn="l">
              <a:lnSpc>
                <a:spcPct val="80000"/>
              </a:lnSpc>
              <a:defRPr/>
            </a:pPr>
            <a:endParaRPr lang="en-US" altLang="en-US" sz="2400" b="1" dirty="0"/>
          </a:p>
          <a:p>
            <a:pPr lvl="1" algn="l">
              <a:lnSpc>
                <a:spcPct val="80000"/>
              </a:lnSpc>
              <a:defRPr/>
            </a:pPr>
            <a:endParaRPr lang="en-US" altLang="en-US" sz="2400" b="1" dirty="0"/>
          </a:p>
          <a:p>
            <a:pPr lvl="1" algn="l">
              <a:lnSpc>
                <a:spcPct val="80000"/>
              </a:lnSpc>
              <a:defRPr/>
            </a:pPr>
            <a:r>
              <a:rPr lang="en-US" altLang="en-US" sz="2400" b="1" dirty="0"/>
              <a:t>What Do You Say?</a:t>
            </a:r>
          </a:p>
          <a:p>
            <a:pPr marL="800100" lvl="1" indent="-342900" algn="l">
              <a:lnSpc>
                <a:spcPct val="80000"/>
              </a:lnSpc>
              <a:buFont typeface="Arial" panose="020B0604020202020204" pitchFamily="34" charset="0"/>
              <a:buChar char="•"/>
              <a:defRPr/>
            </a:pPr>
            <a:r>
              <a:rPr lang="en-US" altLang="en-US" sz="2400" dirty="0"/>
              <a:t>I think someone might be bullying me or someone I know, will you help?</a:t>
            </a:r>
          </a:p>
          <a:p>
            <a:pPr marL="800100" lvl="1" indent="-342900" algn="l">
              <a:lnSpc>
                <a:spcPct val="80000"/>
              </a:lnSpc>
              <a:buFont typeface="Arial" panose="020B0604020202020204" pitchFamily="34" charset="0"/>
              <a:buChar char="•"/>
              <a:defRPr/>
            </a:pPr>
            <a:r>
              <a:rPr lang="en-US" altLang="en-US" sz="2400" dirty="0"/>
              <a:t>I want to tell you about something that happened, can we talk more?</a:t>
            </a:r>
          </a:p>
          <a:p>
            <a:pPr marL="800100" lvl="1" indent="-342900" algn="l">
              <a:lnSpc>
                <a:spcPct val="80000"/>
              </a:lnSpc>
              <a:buFont typeface="Arial" panose="020B0604020202020204" pitchFamily="34" charset="0"/>
              <a:buChar char="•"/>
              <a:defRPr/>
            </a:pPr>
            <a:r>
              <a:rPr lang="en-US" altLang="en-US" sz="2400" dirty="0"/>
              <a:t>Somebody did something that made me feel __________</a:t>
            </a:r>
          </a:p>
          <a:p>
            <a:pPr marL="1257300" lvl="2" indent="-342900" algn="l">
              <a:lnSpc>
                <a:spcPct val="80000"/>
              </a:lnSpc>
              <a:buFont typeface="Arial" panose="020B0604020202020204" pitchFamily="34" charset="0"/>
              <a:buChar char="•"/>
              <a:defRPr/>
            </a:pPr>
            <a:r>
              <a:rPr lang="en-US" altLang="en-US" sz="2200" dirty="0"/>
              <a:t>Sad, hurt, mad, embarrassed, worried, scared. </a:t>
            </a:r>
            <a:endParaRPr lang="en-US" altLang="en-US" sz="2400" b="1" dirty="0"/>
          </a:p>
          <a:p>
            <a:pPr lvl="1">
              <a:lnSpc>
                <a:spcPct val="80000"/>
              </a:lnSpc>
              <a:defRPr/>
            </a:pPr>
            <a:endParaRPr lang="en-US" altLang="en-US" sz="2400" b="1" dirty="0"/>
          </a:p>
          <a:p>
            <a:pPr lvl="1">
              <a:lnSpc>
                <a:spcPct val="80000"/>
              </a:lnSpc>
              <a:defRPr/>
            </a:pPr>
            <a:r>
              <a:rPr lang="en-US" altLang="en-US" sz="2400" b="1" dirty="0"/>
              <a:t>Know that your feelings are important &amp; what you have to say matters!</a:t>
            </a:r>
          </a:p>
          <a:p>
            <a:pPr lvl="1" algn="l">
              <a:lnSpc>
                <a:spcPct val="80000"/>
              </a:lnSpc>
              <a:defRPr/>
            </a:pPr>
            <a:endParaRPr lang="en-US" altLang="en-US" sz="2400" b="1" dirty="0"/>
          </a:p>
          <a:p>
            <a:pPr marL="457200" indent="-457200" algn="l">
              <a:lnSpc>
                <a:spcPct val="80000"/>
              </a:lnSpc>
              <a:buFont typeface="Arial" panose="020B0604020202020204" pitchFamily="34" charset="0"/>
              <a:buChar char="•"/>
              <a:defRPr/>
            </a:pPr>
            <a:endParaRPr lang="en-US" altLang="en-US" sz="2800" dirty="0"/>
          </a:p>
          <a:p>
            <a:pPr marL="914400" lvl="1" indent="-457200" algn="l">
              <a:lnSpc>
                <a:spcPct val="80000"/>
              </a:lnSpc>
              <a:buFont typeface="Arial" panose="020B0604020202020204" pitchFamily="34" charset="0"/>
              <a:buChar char="•"/>
              <a:defRPr/>
            </a:pPr>
            <a:endParaRPr lang="en-US" altLang="en-US" sz="2400" dirty="0"/>
          </a:p>
          <a:p>
            <a:pPr lvl="1" algn="l">
              <a:lnSpc>
                <a:spcPct val="80000"/>
              </a:lnSpc>
              <a:defRPr/>
            </a:pPr>
            <a:endParaRPr lang="en-US" altLang="en-US" sz="2800" dirty="0"/>
          </a:p>
          <a:p>
            <a:pPr marL="457200" indent="-457200" algn="l">
              <a:lnSpc>
                <a:spcPct val="80000"/>
              </a:lnSpc>
              <a:buFont typeface="Arial" panose="020B0604020202020204" pitchFamily="34" charset="0"/>
              <a:buChar char="•"/>
              <a:defRPr/>
            </a:pPr>
            <a:endParaRPr lang="en-US" altLang="en-US" sz="2800" dirty="0"/>
          </a:p>
          <a:p>
            <a:pPr marL="914400" lvl="1" indent="-457200" algn="l">
              <a:lnSpc>
                <a:spcPct val="80000"/>
              </a:lnSpc>
              <a:buFont typeface="Arial" panose="020B0604020202020204" pitchFamily="34" charset="0"/>
              <a:buChar char="•"/>
              <a:defRPr/>
            </a:pPr>
            <a:endParaRPr lang="en-US" sz="2400" dirty="0"/>
          </a:p>
          <a:p>
            <a:pPr lvl="1" algn="l">
              <a:lnSpc>
                <a:spcPct val="80000"/>
              </a:lnSpc>
              <a:defRPr/>
            </a:pPr>
            <a:endParaRPr lang="en-US" sz="2400" dirty="0"/>
          </a:p>
          <a:p>
            <a:pPr marL="914400" lvl="1" indent="-457200" algn="l">
              <a:lnSpc>
                <a:spcPct val="80000"/>
              </a:lnSpc>
              <a:buFont typeface="Arial" panose="020B0604020202020204" pitchFamily="34" charset="0"/>
              <a:buChar char="•"/>
              <a:defRPr/>
            </a:pPr>
            <a:endParaRPr lang="en-US" altLang="en-US" sz="2400" b="1" dirty="0"/>
          </a:p>
          <a:p>
            <a:pPr marL="457200" indent="-457200" algn="l">
              <a:lnSpc>
                <a:spcPct val="80000"/>
              </a:lnSpc>
              <a:buFont typeface="Arial" panose="020B0604020202020204" pitchFamily="34" charset="0"/>
              <a:buChar char="•"/>
              <a:defRPr/>
            </a:pPr>
            <a:endParaRPr lang="en-US" altLang="en-US" sz="2600" b="1" dirty="0"/>
          </a:p>
          <a:p>
            <a:pPr algn="l">
              <a:lnSpc>
                <a:spcPct val="80000"/>
              </a:lnSpc>
              <a:defRPr/>
            </a:pPr>
            <a:endParaRPr lang="en-US" altLang="en-US" sz="2600" b="1" dirty="0"/>
          </a:p>
        </p:txBody>
      </p:sp>
      <p:sp>
        <p:nvSpPr>
          <p:cNvPr id="2" name="TextBox 1">
            <a:extLst>
              <a:ext uri="{FF2B5EF4-FFF2-40B4-BE49-F238E27FC236}">
                <a16:creationId xmlns:a16="http://schemas.microsoft.com/office/drawing/2014/main" id="{DC52798E-923C-9143-B42C-1D8044EC59BE}"/>
              </a:ext>
            </a:extLst>
          </p:cNvPr>
          <p:cNvSpPr txBox="1"/>
          <p:nvPr/>
        </p:nvSpPr>
        <p:spPr>
          <a:xfrm>
            <a:off x="7020140" y="1884803"/>
            <a:ext cx="2724728"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Family member</a:t>
            </a:r>
          </a:p>
          <a:p>
            <a:pPr marL="285750" indent="-285750">
              <a:buFont typeface="Arial" panose="020B0604020202020204" pitchFamily="34" charset="0"/>
              <a:buChar char="•"/>
            </a:pPr>
            <a:r>
              <a:rPr lang="en-US" sz="2400" dirty="0"/>
              <a:t>Counselor</a:t>
            </a:r>
          </a:p>
          <a:p>
            <a:pPr marL="285750" indent="-285750">
              <a:buFont typeface="Arial" panose="020B0604020202020204" pitchFamily="34" charset="0"/>
              <a:buChar char="•"/>
            </a:pPr>
            <a:r>
              <a:rPr lang="en-US" sz="2400" dirty="0"/>
              <a:t>Mentor</a:t>
            </a:r>
          </a:p>
        </p:txBody>
      </p:sp>
      <p:pic>
        <p:nvPicPr>
          <p:cNvPr id="11" name="Graphic 10">
            <a:extLst>
              <a:ext uri="{FF2B5EF4-FFF2-40B4-BE49-F238E27FC236}">
                <a16:creationId xmlns:a16="http://schemas.microsoft.com/office/drawing/2014/main" id="{F1CD1EC5-7074-114B-815B-4B5F3B03C4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97597">
            <a:off x="71522" y="2207513"/>
            <a:ext cx="2143754" cy="2055169"/>
          </a:xfrm>
          <a:prstGeom prst="rect">
            <a:avLst/>
          </a:prstGeom>
        </p:spPr>
      </p:pic>
      <p:sp>
        <p:nvSpPr>
          <p:cNvPr id="12" name="TextBox 11">
            <a:extLst>
              <a:ext uri="{FF2B5EF4-FFF2-40B4-BE49-F238E27FC236}">
                <a16:creationId xmlns:a16="http://schemas.microsoft.com/office/drawing/2014/main" id="{89F8F23E-1472-FB49-B8A5-8B6FFCFC06A5}"/>
              </a:ext>
            </a:extLst>
          </p:cNvPr>
          <p:cNvSpPr txBox="1"/>
          <p:nvPr/>
        </p:nvSpPr>
        <p:spPr>
          <a:xfrm>
            <a:off x="4352375" y="1884804"/>
            <a:ext cx="2724728"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Parent</a:t>
            </a:r>
          </a:p>
          <a:p>
            <a:pPr marL="285750" indent="-285750">
              <a:buFont typeface="Arial" panose="020B0604020202020204" pitchFamily="34" charset="0"/>
              <a:buChar char="•"/>
            </a:pPr>
            <a:r>
              <a:rPr lang="en-US" sz="2400" dirty="0"/>
              <a:t>Teacher</a:t>
            </a:r>
          </a:p>
          <a:p>
            <a:pPr marL="285750" indent="-285750">
              <a:buFont typeface="Arial" panose="020B0604020202020204" pitchFamily="34" charset="0"/>
              <a:buChar char="•"/>
            </a:pPr>
            <a:r>
              <a:rPr lang="en-US" sz="2400" dirty="0"/>
              <a:t>Coach</a:t>
            </a:r>
          </a:p>
        </p:txBody>
      </p:sp>
    </p:spTree>
    <p:extLst>
      <p:ext uri="{BB962C8B-B14F-4D97-AF65-F5344CB8AC3E}">
        <p14:creationId xmlns:p14="http://schemas.microsoft.com/office/powerpoint/2010/main" val="104484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7" name="Rectangle 6">
            <a:extLst>
              <a:ext uri="{FF2B5EF4-FFF2-40B4-BE49-F238E27FC236}">
                <a16:creationId xmlns:a16="http://schemas.microsoft.com/office/drawing/2014/main" id="{99580A3C-3048-7748-86B5-6FD3F1EE05B2}"/>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6640D3C-A2BD-8648-9EAE-30E29CB94F09}"/>
              </a:ext>
            </a:extLst>
          </p:cNvPr>
          <p:cNvSpPr txBox="1">
            <a:spLocks/>
          </p:cNvSpPr>
          <p:nvPr/>
        </p:nvSpPr>
        <p:spPr>
          <a:xfrm>
            <a:off x="1076098" y="27012"/>
            <a:ext cx="10039804" cy="96726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What You Can Do If You Experience Bullying</a:t>
            </a:r>
          </a:p>
        </p:txBody>
      </p:sp>
      <p:sp>
        <p:nvSpPr>
          <p:cNvPr id="10" name="Content Placeholder 2">
            <a:extLst>
              <a:ext uri="{FF2B5EF4-FFF2-40B4-BE49-F238E27FC236}">
                <a16:creationId xmlns:a16="http://schemas.microsoft.com/office/drawing/2014/main" id="{2CD2CC30-777C-4344-9CFD-5AACCAC947B5}"/>
              </a:ext>
            </a:extLst>
          </p:cNvPr>
          <p:cNvSpPr txBox="1">
            <a:spLocks/>
          </p:cNvSpPr>
          <p:nvPr/>
        </p:nvSpPr>
        <p:spPr>
          <a:xfrm>
            <a:off x="539262" y="1591177"/>
            <a:ext cx="1057664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80000"/>
              </a:lnSpc>
              <a:buFont typeface="Arial" panose="020B0604020202020204" pitchFamily="34" charset="0"/>
              <a:buChar char="•"/>
              <a:defRPr/>
            </a:pPr>
            <a:r>
              <a:rPr lang="en-US" altLang="en-US" sz="2800" b="1" dirty="0"/>
              <a:t>Problem: I don’t feel safe</a:t>
            </a:r>
          </a:p>
          <a:p>
            <a:pPr algn="l">
              <a:lnSpc>
                <a:spcPct val="80000"/>
              </a:lnSpc>
              <a:defRPr/>
            </a:pPr>
            <a:r>
              <a:rPr lang="en-US" sz="2400" i="1" dirty="0"/>
              <a:t>How to take action: </a:t>
            </a:r>
            <a:r>
              <a:rPr lang="en-US" sz="2400" dirty="0"/>
              <a:t>A lot of kids who are bullied don’t want to go to school – or maybe avoid places where the bullying occurs.  Talk with your parents or adults at school and ask them “what can we do so that I am safe?” Develop a plan that includes steps that will help you feel like school is a good place to be.</a:t>
            </a:r>
          </a:p>
          <a:p>
            <a:pPr lvl="1" algn="l">
              <a:lnSpc>
                <a:spcPct val="80000"/>
              </a:lnSpc>
              <a:defRPr/>
            </a:pPr>
            <a:endParaRPr lang="en-US" altLang="en-US" sz="2400" dirty="0"/>
          </a:p>
          <a:p>
            <a:pPr marL="457200" indent="-457200" algn="l">
              <a:lnSpc>
                <a:spcPct val="80000"/>
              </a:lnSpc>
              <a:buFont typeface="Arial" panose="020B0604020202020204" pitchFamily="34" charset="0"/>
              <a:buChar char="•"/>
              <a:defRPr/>
            </a:pPr>
            <a:r>
              <a:rPr lang="en-US" altLang="en-US" sz="2800" b="1" dirty="0"/>
              <a:t>Problem: I feel like nothing will change</a:t>
            </a:r>
          </a:p>
          <a:p>
            <a:pPr algn="l"/>
            <a:r>
              <a:rPr lang="en-US" altLang="en-US" sz="2400" i="1" dirty="0"/>
              <a:t>How to take action: </a:t>
            </a:r>
            <a:r>
              <a:rPr lang="en-US" dirty="0"/>
              <a:t>Sometimes it can be hard to see into the future and know that things can be better. Maybe things won’t change immediately, it might take time, but don’t get discouraged.</a:t>
            </a:r>
          </a:p>
          <a:p>
            <a:pPr lvl="1" algn="l">
              <a:lnSpc>
                <a:spcPct val="80000"/>
              </a:lnSpc>
              <a:defRPr/>
            </a:pPr>
            <a:endParaRPr lang="en-US" altLang="en-US" sz="2400" b="1" dirty="0"/>
          </a:p>
          <a:p>
            <a:pPr marL="457200" indent="-457200" algn="l">
              <a:lnSpc>
                <a:spcPct val="80000"/>
              </a:lnSpc>
              <a:buFont typeface="Arial" panose="020B0604020202020204" pitchFamily="34" charset="0"/>
              <a:buChar char="•"/>
              <a:defRPr/>
            </a:pPr>
            <a:endParaRPr lang="en-US" altLang="en-US" sz="2800" dirty="0"/>
          </a:p>
          <a:p>
            <a:pPr marL="914400" lvl="1" indent="-457200" algn="l">
              <a:lnSpc>
                <a:spcPct val="80000"/>
              </a:lnSpc>
              <a:buFont typeface="Arial" panose="020B0604020202020204" pitchFamily="34" charset="0"/>
              <a:buChar char="•"/>
              <a:defRPr/>
            </a:pPr>
            <a:endParaRPr lang="en-US" altLang="en-US" sz="2400" dirty="0"/>
          </a:p>
          <a:p>
            <a:pPr lvl="1" algn="l">
              <a:lnSpc>
                <a:spcPct val="80000"/>
              </a:lnSpc>
              <a:defRPr/>
            </a:pPr>
            <a:endParaRPr lang="en-US" altLang="en-US" sz="2800" dirty="0"/>
          </a:p>
          <a:p>
            <a:pPr marL="457200" indent="-457200" algn="l">
              <a:lnSpc>
                <a:spcPct val="80000"/>
              </a:lnSpc>
              <a:buFont typeface="Arial" panose="020B0604020202020204" pitchFamily="34" charset="0"/>
              <a:buChar char="•"/>
              <a:defRPr/>
            </a:pPr>
            <a:endParaRPr lang="en-US" altLang="en-US" sz="2800" dirty="0"/>
          </a:p>
          <a:p>
            <a:pPr marL="914400" lvl="1" indent="-457200" algn="l">
              <a:lnSpc>
                <a:spcPct val="80000"/>
              </a:lnSpc>
              <a:buFont typeface="Arial" panose="020B0604020202020204" pitchFamily="34" charset="0"/>
              <a:buChar char="•"/>
              <a:defRPr/>
            </a:pPr>
            <a:endParaRPr lang="en-US" sz="2400" dirty="0"/>
          </a:p>
          <a:p>
            <a:pPr lvl="1" algn="l">
              <a:lnSpc>
                <a:spcPct val="80000"/>
              </a:lnSpc>
              <a:defRPr/>
            </a:pPr>
            <a:endParaRPr lang="en-US" sz="2400" dirty="0"/>
          </a:p>
          <a:p>
            <a:pPr marL="914400" lvl="1" indent="-457200" algn="l">
              <a:lnSpc>
                <a:spcPct val="80000"/>
              </a:lnSpc>
              <a:buFont typeface="Arial" panose="020B0604020202020204" pitchFamily="34" charset="0"/>
              <a:buChar char="•"/>
              <a:defRPr/>
            </a:pPr>
            <a:endParaRPr lang="en-US" altLang="en-US" sz="2400" b="1" dirty="0"/>
          </a:p>
          <a:p>
            <a:pPr marL="457200" indent="-457200" algn="l">
              <a:lnSpc>
                <a:spcPct val="80000"/>
              </a:lnSpc>
              <a:buFont typeface="Arial" panose="020B0604020202020204" pitchFamily="34" charset="0"/>
              <a:buChar char="•"/>
              <a:defRPr/>
            </a:pPr>
            <a:endParaRPr lang="en-US" altLang="en-US" sz="2600" b="1" dirty="0"/>
          </a:p>
          <a:p>
            <a:pPr algn="l">
              <a:lnSpc>
                <a:spcPct val="80000"/>
              </a:lnSpc>
              <a:defRPr/>
            </a:pPr>
            <a:endParaRPr lang="en-US" altLang="en-US" sz="2600" b="1" dirty="0"/>
          </a:p>
        </p:txBody>
      </p:sp>
    </p:spTree>
    <p:extLst>
      <p:ext uri="{BB962C8B-B14F-4D97-AF65-F5344CB8AC3E}">
        <p14:creationId xmlns:p14="http://schemas.microsoft.com/office/powerpoint/2010/main" val="1762330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1786</Words>
  <Application>Microsoft Macintosh PowerPoint</Application>
  <PresentationFormat>Widescreen</PresentationFormat>
  <Paragraphs>289</Paragraphs>
  <Slides>27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Okerstrom</dc:creator>
  <cp:lastModifiedBy>Bailey Huston</cp:lastModifiedBy>
  <cp:revision>21</cp:revision>
  <dcterms:created xsi:type="dcterms:W3CDTF">2022-01-21T19:18:41Z</dcterms:created>
  <dcterms:modified xsi:type="dcterms:W3CDTF">2022-02-24T20:05:49Z</dcterms:modified>
</cp:coreProperties>
</file>