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321" r:id="rId4"/>
    <p:sldId id="322" r:id="rId5"/>
    <p:sldId id="313" r:id="rId6"/>
    <p:sldId id="323" r:id="rId7"/>
    <p:sldId id="325" r:id="rId8"/>
    <p:sldId id="324" r:id="rId9"/>
    <p:sldId id="273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D80"/>
    <a:srgbClr val="FFD74B"/>
    <a:srgbClr val="069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352" autoAdjust="0"/>
    <p:restoredTop sz="80438"/>
  </p:normalViewPr>
  <p:slideViewPr>
    <p:cSldViewPr snapToGrid="0">
      <p:cViewPr varScale="1">
        <p:scale>
          <a:sx n="47" d="100"/>
          <a:sy n="47" d="100"/>
        </p:scale>
        <p:origin x="240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0BA1A-6003-934A-8C5B-43BC6812A1F3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EB39-2130-9445-A149-AF445A98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0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3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9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EB39-2130-9445-A149-AF445A9832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1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3142-EC25-4BDC-A5B0-2CA79E356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0AC98-5FBA-46BD-9930-00F0A0E3D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3B0F5-1529-4421-8111-04526D28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3DD59-65A7-4C3D-A4A4-232E4EFC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98327-2AFB-46C6-A0C7-0F12DB07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BC6B-16D9-4648-91B5-29EBC416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12A17-3DA3-4147-81FB-8FF879A67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8F714-BF86-47CC-B2E6-4BFC647E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C2D44-B149-4AB0-B5EF-4351FC84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99EEC-E1AE-4DD6-9720-32288E0C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43A74-28F1-4C9C-AFB3-9D2D88DF9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09576-3FB0-4314-A49C-152564806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70BFC-8297-4B19-B90A-AB5DEA61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088F4-CCBA-4CC2-B552-D42C5A52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1FF9C-4F5E-44D7-82CA-E2794D26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8A07-FB75-480D-90B3-9D9AEB6E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B7A1A-34D3-4535-9D0D-BBFFD37A3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A1995-1A85-4895-A27E-2BFD956E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8B690-B9E3-4547-A783-22A43552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800F0-533E-445E-A20E-81C0BBD3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8D89-A851-4C64-B550-BA8E6211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B0362-942B-4B1D-807E-4EA32C744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04E75-B966-4DC1-B89A-11FB6965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D502E-91B1-467C-8F74-DC41E7D9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EA94C-EB37-45D8-98ED-A6A995A0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BCA7-0D71-4C1B-BCB3-A44E7486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49572-092B-4087-809B-1EC353E9A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C452F-C132-45B7-9EF2-D054D8FE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9B5EB-43B1-46BD-A79E-CA776B13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5D100-D3AE-4035-83FD-115FBF4D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C4FEB-37F6-46F2-83EB-88960E0E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7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157C-4054-4589-B071-A8CE3B7D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75E08-8877-4481-AE5E-A546A11C3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0D6F5-C1F6-4464-913E-979544CDF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732993-DC24-4DB6-ABE3-7DC7ABBE6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041BA-633B-486A-83CF-6B351BEDA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C7700-21F6-41EE-B47A-A1D8A5AA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615CD9-B7D6-40E4-84CF-A2DB779E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EEE7E-FE9F-4CCD-BA8F-A2FEF4E3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8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655D-9C5B-4000-91DC-52B17231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1A502-7F46-4735-99F3-BD49CF03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047D4-3620-46CF-8CC7-0F0F8FC4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C1863-1C6D-4CB0-B0F4-26E3004F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E63A0-564B-4DDB-B16B-94DC7EA7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4CED8-E9D9-40E4-BF7E-2833288A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3C1FE-4561-44F7-952B-569B1158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3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0514-22B7-4911-81EE-6C039676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26BD-FD65-4071-8235-24A8403E9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72D59-B621-45E5-9720-47FC8A212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28F3E-E610-4F48-97AA-46AE63FF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A69CA-F0AF-4D91-820B-E83349F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9321F-72EC-4DD5-B9E8-12E72ABC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8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CC89-46A6-4B24-894C-FBD9F9F5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83C075-1091-42AA-8773-399400081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B4030-98C9-41D6-B086-030ACB31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436C1-70D5-44B0-9D46-728C9CA7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BA11-AC30-4911-919D-FD6488673D15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69796-E678-4699-84A4-7BB6FD7D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03607-048B-46ED-B59E-52445F54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4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35DCE1-6B3B-42F9-B3F0-715AA882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16857-8684-4442-88EE-D103F1BBD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B2500-024A-45A6-BD76-AAE36086B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DBA11-AC30-4911-919D-FD6488673D15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35488-0530-42C2-8ED8-494686D3F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97FCF-B8F2-4099-A8D1-DF1890342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361B7-72E3-4703-93FD-B1FFEA7A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3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surveymonkey.com/r/KTOB_Ev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B66E595-F3A5-D246-BF44-5A386A650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/>
          <a:stretch/>
        </p:blipFill>
        <p:spPr>
          <a:xfrm>
            <a:off x="0" y="0"/>
            <a:ext cx="12192000" cy="432121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03CAA3-201C-F949-AB96-09530253991A}"/>
              </a:ext>
            </a:extLst>
          </p:cNvPr>
          <p:cNvSpPr/>
          <p:nvPr/>
        </p:nvSpPr>
        <p:spPr>
          <a:xfrm>
            <a:off x="2286000" y="4549676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i="1" dirty="0">
                <a:cs typeface="Times New Roman" panose="02020603050405020304" pitchFamily="18" charset="0"/>
              </a:rPr>
              <a:t>Kids Take On Bullying </a:t>
            </a:r>
          </a:p>
          <a:p>
            <a:pPr algn="ctr"/>
            <a:r>
              <a:rPr lang="en-US" altLang="en-US" sz="4800" b="1" dirty="0">
                <a:cs typeface="Times New Roman" panose="02020603050405020304" pitchFamily="18" charset="0"/>
              </a:rPr>
              <a:t>Webinar Series</a:t>
            </a:r>
          </a:p>
          <a:p>
            <a:pPr algn="ctr"/>
            <a:r>
              <a:rPr lang="en-US" sz="4800" b="1" dirty="0">
                <a:cs typeface="Times New Roman" panose="02020603050405020304" pitchFamily="18" charset="0"/>
              </a:rPr>
              <a:t>Session 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5193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C7A4A4A-EB47-4D37-9A28-D31E15284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ED531ED-0BE0-4D2B-83AC-15AD07F55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C44C4E1-4DFD-4650-9A29-A425BC4F19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72052" y="2317640"/>
            <a:ext cx="3203221" cy="289162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E96192-24C3-3141-BC94-17FCD8FFFA48}"/>
              </a:ext>
            </a:extLst>
          </p:cNvPr>
          <p:cNvSpPr txBox="1">
            <a:spLocks/>
          </p:cNvSpPr>
          <p:nvPr/>
        </p:nvSpPr>
        <p:spPr bwMode="auto">
          <a:xfrm>
            <a:off x="432867" y="1460457"/>
            <a:ext cx="823918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63550" indent="-4635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5400" dirty="0"/>
              <a:t>Any questions? We are here to help with all your bullying prevention efforts!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5400" dirty="0"/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5400" b="1" dirty="0" err="1"/>
              <a:t>Bailey.Huston@PACER.org</a:t>
            </a:r>
            <a:endParaRPr lang="en-US" altLang="en-US" sz="5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7243BA-9A16-F74A-A0E8-EF5DF9750E08}"/>
              </a:ext>
            </a:extLst>
          </p:cNvPr>
          <p:cNvSpPr/>
          <p:nvPr/>
        </p:nvSpPr>
        <p:spPr>
          <a:xfrm>
            <a:off x="0" y="0"/>
            <a:ext cx="12203575" cy="1283110"/>
          </a:xfrm>
          <a:prstGeom prst="rect">
            <a:avLst/>
          </a:prstGeom>
          <a:solidFill>
            <a:srgbClr val="06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B31752-29B5-7C48-9546-60D1EEF3C88C}"/>
              </a:ext>
            </a:extLst>
          </p:cNvPr>
          <p:cNvSpPr txBox="1">
            <a:spLocks/>
          </p:cNvSpPr>
          <p:nvPr/>
        </p:nvSpPr>
        <p:spPr>
          <a:xfrm>
            <a:off x="1076098" y="94142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352920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183B99-4DDE-8E4A-967B-BD9D3B67946E}"/>
              </a:ext>
            </a:extLst>
          </p:cNvPr>
          <p:cNvSpPr/>
          <p:nvPr/>
        </p:nvSpPr>
        <p:spPr>
          <a:xfrm>
            <a:off x="0" y="0"/>
            <a:ext cx="12192000" cy="1348230"/>
          </a:xfrm>
          <a:prstGeom prst="rect">
            <a:avLst/>
          </a:prstGeom>
          <a:solidFill>
            <a:srgbClr val="ED0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C7A4A4A-EB47-4D37-9A28-D31E15284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ED531ED-0BE0-4D2B-83AC-15AD07F55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198C18C-822A-7A4B-B12E-F9DC1F11B768}"/>
              </a:ext>
            </a:extLst>
          </p:cNvPr>
          <p:cNvSpPr txBox="1">
            <a:spLocks/>
          </p:cNvSpPr>
          <p:nvPr/>
        </p:nvSpPr>
        <p:spPr>
          <a:xfrm>
            <a:off x="1142568" y="193696"/>
            <a:ext cx="9906861" cy="8238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What will the webinar series include?</a:t>
            </a:r>
            <a:endParaRPr lang="en-US" altLang="en-US" sz="4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E96192-24C3-3141-BC94-17FCD8FFFA48}"/>
              </a:ext>
            </a:extLst>
          </p:cNvPr>
          <p:cNvSpPr txBox="1">
            <a:spLocks/>
          </p:cNvSpPr>
          <p:nvPr/>
        </p:nvSpPr>
        <p:spPr bwMode="auto">
          <a:xfrm>
            <a:off x="368912" y="1750970"/>
            <a:ext cx="11454171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63550" indent="-4635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200" dirty="0"/>
              <a:t>This is our final session! Thanks so much to everyone who has participated the last 6 weeks!</a:t>
            </a:r>
          </a:p>
          <a:p>
            <a:pPr lvl="1" indent="0" algn="ctr">
              <a:lnSpc>
                <a:spcPct val="80000"/>
              </a:lnSpc>
              <a:buNone/>
            </a:pPr>
            <a:endParaRPr lang="en-US" altLang="en-US" sz="3200" dirty="0"/>
          </a:p>
          <a:p>
            <a:pPr algn="ctr">
              <a:lnSpc>
                <a:spcPct val="80000"/>
              </a:lnSpc>
              <a:buNone/>
            </a:pPr>
            <a:r>
              <a:rPr lang="en-US" altLang="en-US" sz="3200" dirty="0"/>
              <a:t>We will stay on for the last 15 minutes after the session to answer any questions!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200" dirty="0"/>
              <a:t>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200" dirty="0"/>
              <a:t>Every session will still be available to watch, along with the PowerPoints at </a:t>
            </a:r>
            <a:r>
              <a:rPr lang="en-US" altLang="en-US" sz="3200" dirty="0" err="1"/>
              <a:t>KidsTakeOnBullying.org</a:t>
            </a:r>
            <a:endParaRPr lang="en-US" altLang="en-US" sz="8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23896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183B99-4DDE-8E4A-967B-BD9D3B67946E}"/>
              </a:ext>
            </a:extLst>
          </p:cNvPr>
          <p:cNvSpPr/>
          <p:nvPr/>
        </p:nvSpPr>
        <p:spPr>
          <a:xfrm>
            <a:off x="0" y="0"/>
            <a:ext cx="12192000" cy="1348230"/>
          </a:xfrm>
          <a:prstGeom prst="rect">
            <a:avLst/>
          </a:prstGeom>
          <a:solidFill>
            <a:srgbClr val="ED0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C7A4A4A-EB47-4D37-9A28-D31E15284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ED531ED-0BE0-4D2B-83AC-15AD07F55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198C18C-822A-7A4B-B12E-F9DC1F11B768}"/>
              </a:ext>
            </a:extLst>
          </p:cNvPr>
          <p:cNvSpPr txBox="1">
            <a:spLocks/>
          </p:cNvSpPr>
          <p:nvPr/>
        </p:nvSpPr>
        <p:spPr>
          <a:xfrm>
            <a:off x="1142568" y="193696"/>
            <a:ext cx="9906861" cy="8238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What will the webinar series include?</a:t>
            </a:r>
            <a:endParaRPr lang="en-US" altLang="en-US" sz="4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E96192-24C3-3141-BC94-17FCD8FFFA48}"/>
              </a:ext>
            </a:extLst>
          </p:cNvPr>
          <p:cNvSpPr txBox="1">
            <a:spLocks/>
          </p:cNvSpPr>
          <p:nvPr/>
        </p:nvSpPr>
        <p:spPr bwMode="auto">
          <a:xfrm>
            <a:off x="368914" y="1460457"/>
            <a:ext cx="11454171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63550" indent="-4635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4000" dirty="0"/>
              <a:t>Share your thoughts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4000" dirty="0"/>
              <a:t>We’d love your feedback on this webinar series!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4000" dirty="0"/>
          </a:p>
          <a:p>
            <a:pPr algn="ctr">
              <a:lnSpc>
                <a:spcPct val="80000"/>
              </a:lnSpc>
              <a:buNone/>
            </a:pPr>
            <a:r>
              <a:rPr lang="en-US" altLang="en-US" sz="4000" dirty="0">
                <a:hlinkClick r:id="rId7"/>
              </a:rPr>
              <a:t>https://www.surveymonkey.com/r/KTOB_Eval</a:t>
            </a:r>
            <a:r>
              <a:rPr lang="en-US" altLang="en-US" sz="4000" dirty="0"/>
              <a:t>  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4000" dirty="0"/>
          </a:p>
          <a:p>
            <a:pPr algn="ctr">
              <a:lnSpc>
                <a:spcPct val="80000"/>
              </a:lnSpc>
              <a:buNone/>
            </a:pPr>
            <a:r>
              <a:rPr lang="en-US" altLang="en-US" sz="4000" i="1" dirty="0"/>
              <a:t>Link was also sent in email with this week’s zoom link + will send reminder out on Monday with the link again</a:t>
            </a:r>
            <a:endParaRPr lang="en-US" altLang="en-US" sz="1000" i="1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40593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183B99-4DDE-8E4A-967B-BD9D3B67946E}"/>
              </a:ext>
            </a:extLst>
          </p:cNvPr>
          <p:cNvSpPr/>
          <p:nvPr/>
        </p:nvSpPr>
        <p:spPr>
          <a:xfrm>
            <a:off x="0" y="0"/>
            <a:ext cx="12192000" cy="1348230"/>
          </a:xfrm>
          <a:prstGeom prst="rect">
            <a:avLst/>
          </a:prstGeom>
          <a:solidFill>
            <a:srgbClr val="ED0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C7A4A4A-EB47-4D37-9A28-D31E15284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ED531ED-0BE0-4D2B-83AC-15AD07F55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198C18C-822A-7A4B-B12E-F9DC1F11B768}"/>
              </a:ext>
            </a:extLst>
          </p:cNvPr>
          <p:cNvSpPr txBox="1">
            <a:spLocks/>
          </p:cNvSpPr>
          <p:nvPr/>
        </p:nvSpPr>
        <p:spPr>
          <a:xfrm>
            <a:off x="1142568" y="193696"/>
            <a:ext cx="9906861" cy="8238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Ice Breaker</a:t>
            </a:r>
            <a:endParaRPr lang="en-US" altLang="en-US" sz="4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E96192-24C3-3141-BC94-17FCD8FFFA48}"/>
              </a:ext>
            </a:extLst>
          </p:cNvPr>
          <p:cNvSpPr txBox="1">
            <a:spLocks/>
          </p:cNvSpPr>
          <p:nvPr/>
        </p:nvSpPr>
        <p:spPr bwMode="auto">
          <a:xfrm>
            <a:off x="368912" y="1191706"/>
            <a:ext cx="11454171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63550" indent="-4635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buNone/>
            </a:pPr>
            <a:endParaRPr lang="en-US" sz="7200" dirty="0"/>
          </a:p>
          <a:p>
            <a:pPr algn="ctr">
              <a:lnSpc>
                <a:spcPct val="80000"/>
              </a:lnSpc>
              <a:buNone/>
            </a:pPr>
            <a:r>
              <a:rPr lang="en-US" sz="8800" dirty="0"/>
              <a:t>What is one thing you learned during this webinar series?</a:t>
            </a:r>
            <a:endParaRPr lang="en-US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3314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3EF2A10-AF75-4C80-8012-7B5F064B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2CC29C-B0BE-435E-A6B6-6283E2C8E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4F75B-8EC6-024A-A554-6C7A65FBDD78}"/>
              </a:ext>
            </a:extLst>
          </p:cNvPr>
          <p:cNvSpPr/>
          <p:nvPr/>
        </p:nvSpPr>
        <p:spPr>
          <a:xfrm>
            <a:off x="-23150" y="-13644"/>
            <a:ext cx="12215150" cy="1283110"/>
          </a:xfrm>
          <a:prstGeom prst="rect">
            <a:avLst/>
          </a:prstGeom>
          <a:solidFill>
            <a:srgbClr val="FFD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06AAB9-DD91-5742-9681-DB2C139BBB48}"/>
              </a:ext>
            </a:extLst>
          </p:cNvPr>
          <p:cNvSpPr txBox="1">
            <a:spLocks/>
          </p:cNvSpPr>
          <p:nvPr/>
        </p:nvSpPr>
        <p:spPr>
          <a:xfrm>
            <a:off x="962923" y="144279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Exciting Guest This Week!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25E43-DCEF-014C-9F40-4C0DE324F1B1}"/>
              </a:ext>
            </a:extLst>
          </p:cNvPr>
          <p:cNvSpPr txBox="1"/>
          <p:nvPr/>
        </p:nvSpPr>
        <p:spPr>
          <a:xfrm>
            <a:off x="2213093" y="1597684"/>
            <a:ext cx="830837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Please welcome Carmen!</a:t>
            </a:r>
            <a:endParaRPr lang="en-US" sz="4400" dirty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pic>
        <p:nvPicPr>
          <p:cNvPr id="3" name="Picture 2" descr="A picture containing indoor, person, doll, toy&#10;&#10;Description automatically generated">
            <a:extLst>
              <a:ext uri="{FF2B5EF4-FFF2-40B4-BE49-F238E27FC236}">
                <a16:creationId xmlns:a16="http://schemas.microsoft.com/office/drawing/2014/main" id="{F5A974E0-CC35-784E-A421-4489772135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58" y="2884766"/>
            <a:ext cx="6772641" cy="38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3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74DE1DE-6C2B-4902-AD6E-EFB3D843D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5A11B11-9F0F-4BC9-B3D2-0C37CB77E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CE8D6E-F7AF-1B43-8B8D-79BE087F3B8B}"/>
              </a:ext>
            </a:extLst>
          </p:cNvPr>
          <p:cNvSpPr txBox="1">
            <a:spLocks/>
          </p:cNvSpPr>
          <p:nvPr/>
        </p:nvSpPr>
        <p:spPr>
          <a:xfrm>
            <a:off x="3762048" y="1753751"/>
            <a:ext cx="78339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altLang="en-US" sz="800" b="1" dirty="0"/>
          </a:p>
          <a:p>
            <a:pPr>
              <a:lnSpc>
                <a:spcPct val="80000"/>
              </a:lnSpc>
              <a:defRPr/>
            </a:pPr>
            <a:endParaRPr lang="en-US" altLang="en-US" sz="800" b="1" dirty="0"/>
          </a:p>
          <a:p>
            <a:pPr algn="l">
              <a:lnSpc>
                <a:spcPct val="80000"/>
              </a:lnSpc>
              <a:defRPr/>
            </a:pPr>
            <a:r>
              <a:rPr lang="en-US" altLang="en-US" sz="7200" b="1" dirty="0"/>
              <a:t>What was your favorite thing about the webinar series?</a:t>
            </a:r>
            <a:endParaRPr lang="en-US" altLang="en-US" sz="7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792C68-6A59-A94A-B5B2-F57907D7EB91}"/>
              </a:ext>
            </a:extLst>
          </p:cNvPr>
          <p:cNvSpPr/>
          <p:nvPr/>
        </p:nvSpPr>
        <p:spPr>
          <a:xfrm>
            <a:off x="0" y="0"/>
            <a:ext cx="12203575" cy="1283110"/>
          </a:xfrm>
          <a:prstGeom prst="rect">
            <a:avLst/>
          </a:prstGeom>
          <a:solidFill>
            <a:srgbClr val="06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F2A2DC-0CEF-2F41-977D-5C99606A07A5}"/>
              </a:ext>
            </a:extLst>
          </p:cNvPr>
          <p:cNvSpPr txBox="1">
            <a:spLocks/>
          </p:cNvSpPr>
          <p:nvPr/>
        </p:nvSpPr>
        <p:spPr>
          <a:xfrm>
            <a:off x="1076098" y="94142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Final Polls!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5086027-0054-364A-AF1A-FE5EC0C389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03593">
            <a:off x="324511" y="2179970"/>
            <a:ext cx="2821082" cy="24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9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74DE1DE-6C2B-4902-AD6E-EFB3D843D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5A11B11-9F0F-4BC9-B3D2-0C37CB77E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CE8D6E-F7AF-1B43-8B8D-79BE087F3B8B}"/>
              </a:ext>
            </a:extLst>
          </p:cNvPr>
          <p:cNvSpPr txBox="1">
            <a:spLocks/>
          </p:cNvSpPr>
          <p:nvPr/>
        </p:nvSpPr>
        <p:spPr>
          <a:xfrm>
            <a:off x="1204586" y="1642882"/>
            <a:ext cx="78339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altLang="en-US" sz="800" b="1" dirty="0"/>
          </a:p>
          <a:p>
            <a:pPr>
              <a:lnSpc>
                <a:spcPct val="80000"/>
              </a:lnSpc>
              <a:defRPr/>
            </a:pPr>
            <a:endParaRPr lang="en-US" altLang="en-US" sz="800" b="1" dirty="0"/>
          </a:p>
          <a:p>
            <a:pPr algn="l">
              <a:lnSpc>
                <a:spcPct val="80000"/>
              </a:lnSpc>
              <a:defRPr/>
            </a:pPr>
            <a:r>
              <a:rPr lang="en-US" altLang="en-US" sz="7200" b="1" dirty="0"/>
              <a:t>Do you think kids can make a difference to prevent bullying?</a:t>
            </a:r>
            <a:endParaRPr lang="en-US" altLang="en-US" sz="7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792C68-6A59-A94A-B5B2-F57907D7EB91}"/>
              </a:ext>
            </a:extLst>
          </p:cNvPr>
          <p:cNvSpPr/>
          <p:nvPr/>
        </p:nvSpPr>
        <p:spPr>
          <a:xfrm>
            <a:off x="0" y="0"/>
            <a:ext cx="12203575" cy="1283110"/>
          </a:xfrm>
          <a:prstGeom prst="rect">
            <a:avLst/>
          </a:prstGeom>
          <a:solidFill>
            <a:srgbClr val="06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F2A2DC-0CEF-2F41-977D-5C99606A07A5}"/>
              </a:ext>
            </a:extLst>
          </p:cNvPr>
          <p:cNvSpPr txBox="1">
            <a:spLocks/>
          </p:cNvSpPr>
          <p:nvPr/>
        </p:nvSpPr>
        <p:spPr>
          <a:xfrm>
            <a:off x="1076098" y="94142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Final Polls!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21D97E-2B2F-EB4A-A514-16AA7FAAA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01360" y="1547996"/>
            <a:ext cx="3002215" cy="47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8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74DE1DE-6C2B-4902-AD6E-EFB3D843D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5A11B11-9F0F-4BC9-B3D2-0C37CB77E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CE8D6E-F7AF-1B43-8B8D-79BE087F3B8B}"/>
              </a:ext>
            </a:extLst>
          </p:cNvPr>
          <p:cNvSpPr txBox="1">
            <a:spLocks/>
          </p:cNvSpPr>
          <p:nvPr/>
        </p:nvSpPr>
        <p:spPr>
          <a:xfrm>
            <a:off x="4201390" y="1547996"/>
            <a:ext cx="78339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800" b="1" dirty="0"/>
              <a:t>Do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792C68-6A59-A94A-B5B2-F57907D7EB91}"/>
              </a:ext>
            </a:extLst>
          </p:cNvPr>
          <p:cNvSpPr/>
          <p:nvPr/>
        </p:nvSpPr>
        <p:spPr>
          <a:xfrm>
            <a:off x="0" y="0"/>
            <a:ext cx="12203575" cy="1283110"/>
          </a:xfrm>
          <a:prstGeom prst="rect">
            <a:avLst/>
          </a:prstGeom>
          <a:solidFill>
            <a:srgbClr val="06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F2A2DC-0CEF-2F41-977D-5C99606A07A5}"/>
              </a:ext>
            </a:extLst>
          </p:cNvPr>
          <p:cNvSpPr txBox="1">
            <a:spLocks/>
          </p:cNvSpPr>
          <p:nvPr/>
        </p:nvSpPr>
        <p:spPr>
          <a:xfrm>
            <a:off x="1076098" y="94142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Final Polls!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91B217-C3A9-4243-911E-1123EE734CAF}"/>
              </a:ext>
            </a:extLst>
          </p:cNvPr>
          <p:cNvSpPr txBox="1">
            <a:spLocks/>
          </p:cNvSpPr>
          <p:nvPr/>
        </p:nvSpPr>
        <p:spPr>
          <a:xfrm>
            <a:off x="4353790" y="1700396"/>
            <a:ext cx="78339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altLang="en-US" sz="800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C102F6-A082-3748-9A3E-07789D312CED}"/>
              </a:ext>
            </a:extLst>
          </p:cNvPr>
          <p:cNvSpPr txBox="1">
            <a:spLocks/>
          </p:cNvSpPr>
          <p:nvPr/>
        </p:nvSpPr>
        <p:spPr>
          <a:xfrm>
            <a:off x="4506190" y="1852796"/>
            <a:ext cx="72978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altLang="en-US" sz="800" b="1" dirty="0"/>
          </a:p>
          <a:p>
            <a:pPr>
              <a:lnSpc>
                <a:spcPct val="80000"/>
              </a:lnSpc>
              <a:defRPr/>
            </a:pPr>
            <a:endParaRPr lang="en-US" altLang="en-US" sz="800" b="1" dirty="0"/>
          </a:p>
          <a:p>
            <a:pPr algn="l">
              <a:lnSpc>
                <a:spcPct val="80000"/>
              </a:lnSpc>
              <a:defRPr/>
            </a:pPr>
            <a:r>
              <a:rPr lang="en-US" altLang="en-US" sz="7200" b="1" dirty="0"/>
              <a:t>What is one way you want to take on bullying?</a:t>
            </a:r>
            <a:endParaRPr lang="en-US" altLang="en-US" sz="72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A2F5C80-68B0-7C49-BC7C-4942CA90B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90947">
            <a:off x="1141951" y="2103761"/>
            <a:ext cx="2569501" cy="32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0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74DE1DE-6C2B-4902-AD6E-EFB3D843D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806" y="6164220"/>
            <a:ext cx="1275348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5A11B11-9F0F-4BC9-B3D2-0C37CB77E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9359" y="6164220"/>
            <a:ext cx="3456431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7B1E56A-4820-42E9-83C6-02D68C9193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08659">
            <a:off x="321920" y="2661722"/>
            <a:ext cx="3714171" cy="312205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CE8D6E-F7AF-1B43-8B8D-79BE087F3B8B}"/>
              </a:ext>
            </a:extLst>
          </p:cNvPr>
          <p:cNvSpPr txBox="1">
            <a:spLocks/>
          </p:cNvSpPr>
          <p:nvPr/>
        </p:nvSpPr>
        <p:spPr>
          <a:xfrm>
            <a:off x="4201390" y="1547996"/>
            <a:ext cx="78339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altLang="en-US" sz="800" b="1" dirty="0"/>
          </a:p>
          <a:p>
            <a:pPr>
              <a:lnSpc>
                <a:spcPct val="80000"/>
              </a:lnSpc>
              <a:defRPr/>
            </a:pPr>
            <a:endParaRPr lang="en-US" altLang="en-US" sz="800" b="1" dirty="0"/>
          </a:p>
          <a:p>
            <a:pPr algn="l">
              <a:lnSpc>
                <a:spcPct val="80000"/>
              </a:lnSpc>
              <a:defRPr/>
            </a:pPr>
            <a:r>
              <a:rPr lang="en-US" altLang="en-US" sz="7200" b="1" dirty="0"/>
              <a:t>What is your amazing bullying prevention idea you’d like to try?</a:t>
            </a:r>
            <a:endParaRPr lang="en-US" altLang="en-US" sz="7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792C68-6A59-A94A-B5B2-F57907D7EB91}"/>
              </a:ext>
            </a:extLst>
          </p:cNvPr>
          <p:cNvSpPr/>
          <p:nvPr/>
        </p:nvSpPr>
        <p:spPr>
          <a:xfrm>
            <a:off x="0" y="0"/>
            <a:ext cx="12203575" cy="1283110"/>
          </a:xfrm>
          <a:prstGeom prst="rect">
            <a:avLst/>
          </a:prstGeom>
          <a:solidFill>
            <a:srgbClr val="06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F2A2DC-0CEF-2F41-977D-5C99606A07A5}"/>
              </a:ext>
            </a:extLst>
          </p:cNvPr>
          <p:cNvSpPr txBox="1">
            <a:spLocks/>
          </p:cNvSpPr>
          <p:nvPr/>
        </p:nvSpPr>
        <p:spPr>
          <a:xfrm>
            <a:off x="1076098" y="94142"/>
            <a:ext cx="10039804" cy="967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Reflection Questions</a:t>
            </a:r>
          </a:p>
        </p:txBody>
      </p:sp>
    </p:spTree>
    <p:extLst>
      <p:ext uri="{BB962C8B-B14F-4D97-AF65-F5344CB8AC3E}">
        <p14:creationId xmlns:p14="http://schemas.microsoft.com/office/powerpoint/2010/main" val="202955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232</Words>
  <Application>Microsoft Macintosh PowerPoint</Application>
  <PresentationFormat>Widescreen</PresentationFormat>
  <Paragraphs>47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Okerstrom</dc:creator>
  <cp:lastModifiedBy>Bailey Huston</cp:lastModifiedBy>
  <cp:revision>48</cp:revision>
  <dcterms:created xsi:type="dcterms:W3CDTF">2022-01-21T19:18:41Z</dcterms:created>
  <dcterms:modified xsi:type="dcterms:W3CDTF">2022-03-31T19:10:33Z</dcterms:modified>
</cp:coreProperties>
</file>